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0" r:id="rId7"/>
    <p:sldId id="261" r:id="rId8"/>
    <p:sldId id="295" r:id="rId9"/>
    <p:sldId id="264" r:id="rId10"/>
    <p:sldId id="296" r:id="rId11"/>
    <p:sldId id="297" r:id="rId12"/>
    <p:sldId id="298" r:id="rId13"/>
    <p:sldId id="266" r:id="rId14"/>
    <p:sldId id="267" r:id="rId15"/>
    <p:sldId id="268" r:id="rId16"/>
    <p:sldId id="309" r:id="rId17"/>
    <p:sldId id="272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289C7-0565-4529-B798-70E15F8FB709}" v="3" dt="2021-02-04T05:12:36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B8602700-AB06-42A6-9B8B-8C7D9C38E0E3}"/>
    <pc:docChg chg="undo custSel modSld modMainMaster">
      <pc:chgData name="Sheetal Jain" userId="51c8f061-299c-44fe-993f-a386b901f7f1" providerId="ADAL" clId="{B8602700-AB06-42A6-9B8B-8C7D9C38E0E3}" dt="2020-11-11T09:56:49.677" v="296" actId="692"/>
      <pc:docMkLst>
        <pc:docMk/>
      </pc:docMkLst>
      <pc:sldChg chg="modSp mod">
        <pc:chgData name="Sheetal Jain" userId="51c8f061-299c-44fe-993f-a386b901f7f1" providerId="ADAL" clId="{B8602700-AB06-42A6-9B8B-8C7D9C38E0E3}" dt="2020-11-11T09:09:25.995" v="32" actId="1036"/>
        <pc:sldMkLst>
          <pc:docMk/>
          <pc:sldMk cId="2247721234" sldId="258"/>
        </pc:sldMkLst>
        <pc:spChg chg="mod">
          <ac:chgData name="Sheetal Jain" userId="51c8f061-299c-44fe-993f-a386b901f7f1" providerId="ADAL" clId="{B8602700-AB06-42A6-9B8B-8C7D9C38E0E3}" dt="2020-11-11T09:09:06.317" v="27" actId="1076"/>
          <ac:spMkLst>
            <pc:docMk/>
            <pc:sldMk cId="2247721234" sldId="258"/>
            <ac:spMk id="24" creationId="{5A5433E4-F486-4F34-ABF1-D38D00ED228A}"/>
          </ac:spMkLst>
        </pc:spChg>
        <pc:spChg chg="mod">
          <ac:chgData name="Sheetal Jain" userId="51c8f061-299c-44fe-993f-a386b901f7f1" providerId="ADAL" clId="{B8602700-AB06-42A6-9B8B-8C7D9C38E0E3}" dt="2020-11-11T09:09:09.149" v="28" actId="1076"/>
          <ac:spMkLst>
            <pc:docMk/>
            <pc:sldMk cId="2247721234" sldId="258"/>
            <ac:spMk id="27" creationId="{F9581B0C-14A6-4760-9FE5-DB323F4A002B}"/>
          </ac:spMkLst>
        </pc:spChg>
        <pc:graphicFrameChg chg="modGraphic">
          <ac:chgData name="Sheetal Jain" userId="51c8f061-299c-44fe-993f-a386b901f7f1" providerId="ADAL" clId="{B8602700-AB06-42A6-9B8B-8C7D9C38E0E3}" dt="2020-11-11T09:08:55.751" v="26" actId="114"/>
          <ac:graphicFrameMkLst>
            <pc:docMk/>
            <pc:sldMk cId="2247721234" sldId="258"/>
            <ac:graphicFrameMk id="22" creationId="{82C3D468-7AE9-48E9-A858-9585207EB254}"/>
          </ac:graphicFrameMkLst>
        </pc:graphicFrameChg>
        <pc:cxnChg chg="mod">
          <ac:chgData name="Sheetal Jain" userId="51c8f061-299c-44fe-993f-a386b901f7f1" providerId="ADAL" clId="{B8602700-AB06-42A6-9B8B-8C7D9C38E0E3}" dt="2020-11-11T09:09:22.670" v="30" actId="14100"/>
          <ac:cxnSpMkLst>
            <pc:docMk/>
            <pc:sldMk cId="2247721234" sldId="258"/>
            <ac:cxnSpMk id="25" creationId="{5AD8C25B-D942-4496-8473-9B5A05527DE4}"/>
          </ac:cxnSpMkLst>
        </pc:cxnChg>
        <pc:cxnChg chg="mod">
          <ac:chgData name="Sheetal Jain" userId="51c8f061-299c-44fe-993f-a386b901f7f1" providerId="ADAL" clId="{B8602700-AB06-42A6-9B8B-8C7D9C38E0E3}" dt="2020-11-11T09:09:25.995" v="32" actId="1036"/>
          <ac:cxnSpMkLst>
            <pc:docMk/>
            <pc:sldMk cId="2247721234" sldId="258"/>
            <ac:cxnSpMk id="26" creationId="{97B331DD-374F-4471-87D7-3FA974B1FD5C}"/>
          </ac:cxnSpMkLst>
        </pc:cxnChg>
      </pc:sldChg>
      <pc:sldChg chg="addSp delSp modSp mod">
        <pc:chgData name="Sheetal Jain" userId="51c8f061-299c-44fe-993f-a386b901f7f1" providerId="ADAL" clId="{B8602700-AB06-42A6-9B8B-8C7D9C38E0E3}" dt="2020-11-11T09:56:49.677" v="296" actId="692"/>
        <pc:sldMkLst>
          <pc:docMk/>
          <pc:sldMk cId="3194901319" sldId="267"/>
        </pc:sldMkLst>
        <pc:spChg chg="mod">
          <ac:chgData name="Sheetal Jain" userId="51c8f061-299c-44fe-993f-a386b901f7f1" providerId="ADAL" clId="{B8602700-AB06-42A6-9B8B-8C7D9C38E0E3}" dt="2020-11-11T09:46:51.274" v="125" actId="20577"/>
          <ac:spMkLst>
            <pc:docMk/>
            <pc:sldMk cId="3194901319" sldId="267"/>
            <ac:spMk id="5" creationId="{E48B8E55-61A9-4D3B-BA48-4C55A2C2FC9A}"/>
          </ac:spMkLst>
        </pc:spChg>
        <pc:spChg chg="mod">
          <ac:chgData name="Sheetal Jain" userId="51c8f061-299c-44fe-993f-a386b901f7f1" providerId="ADAL" clId="{B8602700-AB06-42A6-9B8B-8C7D9C38E0E3}" dt="2020-11-11T09:43:17.697" v="60" actId="14100"/>
          <ac:spMkLst>
            <pc:docMk/>
            <pc:sldMk cId="3194901319" sldId="267"/>
            <ac:spMk id="15" creationId="{36150DEB-07EB-46D4-93DC-CE8057E8A34E}"/>
          </ac:spMkLst>
        </pc:spChg>
        <pc:spChg chg="mod">
          <ac:chgData name="Sheetal Jain" userId="51c8f061-299c-44fe-993f-a386b901f7f1" providerId="ADAL" clId="{B8602700-AB06-42A6-9B8B-8C7D9C38E0E3}" dt="2020-11-11T09:43:57.182" v="70" actId="14100"/>
          <ac:spMkLst>
            <pc:docMk/>
            <pc:sldMk cId="3194901319" sldId="267"/>
            <ac:spMk id="16" creationId="{A819ACC3-45C4-4E3F-9078-CFBA5FCEDFC1}"/>
          </ac:spMkLst>
        </pc:spChg>
        <pc:spChg chg="mod">
          <ac:chgData name="Sheetal Jain" userId="51c8f061-299c-44fe-993f-a386b901f7f1" providerId="ADAL" clId="{B8602700-AB06-42A6-9B8B-8C7D9C38E0E3}" dt="2020-11-11T09:43:48.167" v="68" actId="14100"/>
          <ac:spMkLst>
            <pc:docMk/>
            <pc:sldMk cId="3194901319" sldId="267"/>
            <ac:spMk id="17" creationId="{D185BA90-7EA0-41EE-9AFA-A9BAB08CFA2D}"/>
          </ac:spMkLst>
        </pc:spChg>
        <pc:spChg chg="mod">
          <ac:chgData name="Sheetal Jain" userId="51c8f061-299c-44fe-993f-a386b901f7f1" providerId="ADAL" clId="{B8602700-AB06-42A6-9B8B-8C7D9C38E0E3}" dt="2020-11-11T09:43:37.130" v="66" actId="14100"/>
          <ac:spMkLst>
            <pc:docMk/>
            <pc:sldMk cId="3194901319" sldId="267"/>
            <ac:spMk id="19" creationId="{BF74DF47-D85F-4EA9-A133-3B5C458FC675}"/>
          </ac:spMkLst>
        </pc:spChg>
        <pc:spChg chg="mod">
          <ac:chgData name="Sheetal Jain" userId="51c8f061-299c-44fe-993f-a386b901f7f1" providerId="ADAL" clId="{B8602700-AB06-42A6-9B8B-8C7D9C38E0E3}" dt="2020-11-11T09:43:29.512" v="64" actId="1035"/>
          <ac:spMkLst>
            <pc:docMk/>
            <pc:sldMk cId="3194901319" sldId="267"/>
            <ac:spMk id="25" creationId="{F50626CF-4C74-44D2-B98C-164816B6C860}"/>
          </ac:spMkLst>
        </pc:spChg>
        <pc:picChg chg="del">
          <ac:chgData name="Sheetal Jain" userId="51c8f061-299c-44fe-993f-a386b901f7f1" providerId="ADAL" clId="{B8602700-AB06-42A6-9B8B-8C7D9C38E0E3}" dt="2020-11-11T09:42:51.220" v="54" actId="478"/>
          <ac:picMkLst>
            <pc:docMk/>
            <pc:sldMk cId="3194901319" sldId="267"/>
            <ac:picMk id="2" creationId="{F62397AB-E3DE-4C4E-B5F7-043E1AE9F579}"/>
          </ac:picMkLst>
        </pc:picChg>
        <pc:picChg chg="add mod ord modCrop">
          <ac:chgData name="Sheetal Jain" userId="51c8f061-299c-44fe-993f-a386b901f7f1" providerId="ADAL" clId="{B8602700-AB06-42A6-9B8B-8C7D9C38E0E3}" dt="2020-11-11T09:56:49.677" v="296" actId="692"/>
          <ac:picMkLst>
            <pc:docMk/>
            <pc:sldMk cId="3194901319" sldId="267"/>
            <ac:picMk id="4" creationId="{3235B897-54A5-4BD3-BC79-4E9510BCE5E3}"/>
          </ac:picMkLst>
        </pc:picChg>
      </pc:sldChg>
      <pc:sldChg chg="modSp mod">
        <pc:chgData name="Sheetal Jain" userId="51c8f061-299c-44fe-993f-a386b901f7f1" providerId="ADAL" clId="{B8602700-AB06-42A6-9B8B-8C7D9C38E0E3}" dt="2020-11-11T09:51:04.147" v="166" actId="20577"/>
        <pc:sldMkLst>
          <pc:docMk/>
          <pc:sldMk cId="1910200991" sldId="268"/>
        </pc:sldMkLst>
        <pc:spChg chg="mod">
          <ac:chgData name="Sheetal Jain" userId="51c8f061-299c-44fe-993f-a386b901f7f1" providerId="ADAL" clId="{B8602700-AB06-42A6-9B8B-8C7D9C38E0E3}" dt="2020-11-11T09:47:46.082" v="153" actId="1076"/>
          <ac:spMkLst>
            <pc:docMk/>
            <pc:sldMk cId="1910200991" sldId="268"/>
            <ac:spMk id="2" creationId="{06FD43B4-7175-4208-9669-9C35DAE25519}"/>
          </ac:spMkLst>
        </pc:spChg>
        <pc:graphicFrameChg chg="modGraphic">
          <ac:chgData name="Sheetal Jain" userId="51c8f061-299c-44fe-993f-a386b901f7f1" providerId="ADAL" clId="{B8602700-AB06-42A6-9B8B-8C7D9C38E0E3}" dt="2020-11-11T09:51:04.147" v="166" actId="20577"/>
          <ac:graphicFrameMkLst>
            <pc:docMk/>
            <pc:sldMk cId="1910200991" sldId="268"/>
            <ac:graphicFrameMk id="16" creationId="{9197E6BA-55ED-489A-AAD8-836940BDE0F1}"/>
          </ac:graphicFrameMkLst>
        </pc:graphicFrameChg>
      </pc:sldChg>
      <pc:sldChg chg="modSp mod">
        <pc:chgData name="Sheetal Jain" userId="51c8f061-299c-44fe-993f-a386b901f7f1" providerId="ADAL" clId="{B8602700-AB06-42A6-9B8B-8C7D9C38E0E3}" dt="2020-11-11T09:53:19.658" v="190" actId="113"/>
        <pc:sldMkLst>
          <pc:docMk/>
          <pc:sldMk cId="427975761" sldId="272"/>
        </pc:sldMkLst>
        <pc:graphicFrameChg chg="modGraphic">
          <ac:chgData name="Sheetal Jain" userId="51c8f061-299c-44fe-993f-a386b901f7f1" providerId="ADAL" clId="{B8602700-AB06-42A6-9B8B-8C7D9C38E0E3}" dt="2020-11-11T09:53:19.658" v="190" actId="113"/>
          <ac:graphicFrameMkLst>
            <pc:docMk/>
            <pc:sldMk cId="427975761" sldId="272"/>
            <ac:graphicFrameMk id="16" creationId="{9197E6BA-55ED-489A-AAD8-836940BDE0F1}"/>
          </ac:graphicFrameMkLst>
        </pc:graphicFrameChg>
      </pc:sldChg>
      <pc:sldChg chg="modSp mod">
        <pc:chgData name="Sheetal Jain" userId="51c8f061-299c-44fe-993f-a386b901f7f1" providerId="ADAL" clId="{B8602700-AB06-42A6-9B8B-8C7D9C38E0E3}" dt="2020-11-11T09:55:49.844" v="294" actId="20577"/>
        <pc:sldMkLst>
          <pc:docMk/>
          <pc:sldMk cId="2912374024" sldId="294"/>
        </pc:sldMkLst>
        <pc:spChg chg="mod">
          <ac:chgData name="Sheetal Jain" userId="51c8f061-299c-44fe-993f-a386b901f7f1" providerId="ADAL" clId="{B8602700-AB06-42A6-9B8B-8C7D9C38E0E3}" dt="2020-11-11T09:53:39.445" v="191" actId="14100"/>
          <ac:spMkLst>
            <pc:docMk/>
            <pc:sldMk cId="2912374024" sldId="294"/>
            <ac:spMk id="11" creationId="{AB18AF89-54EE-4A93-A0BF-7881A12918E3}"/>
          </ac:spMkLst>
        </pc:spChg>
        <pc:spChg chg="mod">
          <ac:chgData name="Sheetal Jain" userId="51c8f061-299c-44fe-993f-a386b901f7f1" providerId="ADAL" clId="{B8602700-AB06-42A6-9B8B-8C7D9C38E0E3}" dt="2020-11-11T09:53:43.839" v="192" actId="1076"/>
          <ac:spMkLst>
            <pc:docMk/>
            <pc:sldMk cId="2912374024" sldId="294"/>
            <ac:spMk id="13" creationId="{A8FCC652-770E-4EF4-9126-C4F6E3C30575}"/>
          </ac:spMkLst>
        </pc:spChg>
        <pc:spChg chg="mod">
          <ac:chgData name="Sheetal Jain" userId="51c8f061-299c-44fe-993f-a386b901f7f1" providerId="ADAL" clId="{B8602700-AB06-42A6-9B8B-8C7D9C38E0E3}" dt="2020-11-11T09:53:55.235" v="215" actId="1038"/>
          <ac:spMkLst>
            <pc:docMk/>
            <pc:sldMk cId="2912374024" sldId="294"/>
            <ac:spMk id="15" creationId="{CFE0C0A4-CAA3-4ABC-9B11-DD1A8182C36E}"/>
          </ac:spMkLst>
        </pc:spChg>
        <pc:spChg chg="mod">
          <ac:chgData name="Sheetal Jain" userId="51c8f061-299c-44fe-993f-a386b901f7f1" providerId="ADAL" clId="{B8602700-AB06-42A6-9B8B-8C7D9C38E0E3}" dt="2020-11-11T09:53:55.235" v="215" actId="1038"/>
          <ac:spMkLst>
            <pc:docMk/>
            <pc:sldMk cId="2912374024" sldId="294"/>
            <ac:spMk id="18" creationId="{4C02B908-9D2C-48BB-AA1A-2EB0C733B4C2}"/>
          </ac:spMkLst>
        </pc:spChg>
        <pc:spChg chg="mod">
          <ac:chgData name="Sheetal Jain" userId="51c8f061-299c-44fe-993f-a386b901f7f1" providerId="ADAL" clId="{B8602700-AB06-42A6-9B8B-8C7D9C38E0E3}" dt="2020-11-11T09:53:49.167" v="193" actId="1076"/>
          <ac:spMkLst>
            <pc:docMk/>
            <pc:sldMk cId="2912374024" sldId="294"/>
            <ac:spMk id="21" creationId="{930869A5-D43F-46A7-AC88-3338060D571F}"/>
          </ac:spMkLst>
        </pc:spChg>
        <pc:graphicFrameChg chg="modGraphic">
          <ac:chgData name="Sheetal Jain" userId="51c8f061-299c-44fe-993f-a386b901f7f1" providerId="ADAL" clId="{B8602700-AB06-42A6-9B8B-8C7D9C38E0E3}" dt="2020-11-11T09:55:49.844" v="294" actId="20577"/>
          <ac:graphicFrameMkLst>
            <pc:docMk/>
            <pc:sldMk cId="2912374024" sldId="294"/>
            <ac:graphicFrameMk id="14" creationId="{6E630350-DB97-4998-9D7E-8E570F3A0FDA}"/>
          </ac:graphicFrameMkLst>
        </pc:graphicFrameChg>
        <pc:cxnChg chg="mod">
          <ac:chgData name="Sheetal Jain" userId="51c8f061-299c-44fe-993f-a386b901f7f1" providerId="ADAL" clId="{B8602700-AB06-42A6-9B8B-8C7D9C38E0E3}" dt="2020-11-11T09:55:00.485" v="272" actId="14100"/>
          <ac:cxnSpMkLst>
            <pc:docMk/>
            <pc:sldMk cId="2912374024" sldId="294"/>
            <ac:cxnSpMk id="16" creationId="{3F50877E-A994-493D-BF39-D33547EF66B1}"/>
          </ac:cxnSpMkLst>
        </pc:cxnChg>
        <pc:cxnChg chg="mod">
          <ac:chgData name="Sheetal Jain" userId="51c8f061-299c-44fe-993f-a386b901f7f1" providerId="ADAL" clId="{B8602700-AB06-42A6-9B8B-8C7D9C38E0E3}" dt="2020-11-11T09:55:03.585" v="273" actId="14100"/>
          <ac:cxnSpMkLst>
            <pc:docMk/>
            <pc:sldMk cId="2912374024" sldId="294"/>
            <ac:cxnSpMk id="17" creationId="{783F6B3A-402B-4EA0-8FFA-208128D8B12C}"/>
          </ac:cxnSpMkLst>
        </pc:cxnChg>
      </pc:sldChg>
      <pc:sldChg chg="modSp mod">
        <pc:chgData name="Sheetal Jain" userId="51c8f061-299c-44fe-993f-a386b901f7f1" providerId="ADAL" clId="{B8602700-AB06-42A6-9B8B-8C7D9C38E0E3}" dt="2020-11-11T09:13:40.606" v="41" actId="14100"/>
        <pc:sldMkLst>
          <pc:docMk/>
          <pc:sldMk cId="2570649391" sldId="296"/>
        </pc:sldMkLst>
        <pc:cxnChg chg="mod">
          <ac:chgData name="Sheetal Jain" userId="51c8f061-299c-44fe-993f-a386b901f7f1" providerId="ADAL" clId="{B8602700-AB06-42A6-9B8B-8C7D9C38E0E3}" dt="2020-11-11T09:13:40.606" v="41" actId="14100"/>
          <ac:cxnSpMkLst>
            <pc:docMk/>
            <pc:sldMk cId="2570649391" sldId="296"/>
            <ac:cxnSpMk id="22" creationId="{6B2D5E2E-3436-4B70-A229-78403C237C57}"/>
          </ac:cxnSpMkLst>
        </pc:cxnChg>
      </pc:sldChg>
      <pc:sldChg chg="addSp modSp mod">
        <pc:chgData name="Sheetal Jain" userId="51c8f061-299c-44fe-993f-a386b901f7f1" providerId="ADAL" clId="{B8602700-AB06-42A6-9B8B-8C7D9C38E0E3}" dt="2020-11-11T09:16:24.983" v="48" actId="14100"/>
        <pc:sldMkLst>
          <pc:docMk/>
          <pc:sldMk cId="2056922040" sldId="298"/>
        </pc:sldMkLst>
        <pc:spChg chg="add mod">
          <ac:chgData name="Sheetal Jain" userId="51c8f061-299c-44fe-993f-a386b901f7f1" providerId="ADAL" clId="{B8602700-AB06-42A6-9B8B-8C7D9C38E0E3}" dt="2020-11-11T09:16:24.983" v="48" actId="14100"/>
          <ac:spMkLst>
            <pc:docMk/>
            <pc:sldMk cId="2056922040" sldId="298"/>
            <ac:spMk id="3" creationId="{6CEFCFAE-9C8A-455E-9962-1FCB1E9128E8}"/>
          </ac:spMkLst>
        </pc:spChg>
        <pc:spChg chg="mod">
          <ac:chgData name="Sheetal Jain" userId="51c8f061-299c-44fe-993f-a386b901f7f1" providerId="ADAL" clId="{B8602700-AB06-42A6-9B8B-8C7D9C38E0E3}" dt="2020-11-11T09:15:48.656" v="43" actId="20577"/>
          <ac:spMkLst>
            <pc:docMk/>
            <pc:sldMk cId="2056922040" sldId="298"/>
            <ac:spMk id="5" creationId="{E48B8E55-61A9-4D3B-BA48-4C55A2C2FC9A}"/>
          </ac:spMkLst>
        </pc:spChg>
      </pc:sldChg>
      <pc:sldChg chg="modSp mod">
        <pc:chgData name="Sheetal Jain" userId="51c8f061-299c-44fe-993f-a386b901f7f1" providerId="ADAL" clId="{B8602700-AB06-42A6-9B8B-8C7D9C38E0E3}" dt="2020-11-11T09:52:22.345" v="185" actId="20577"/>
        <pc:sldMkLst>
          <pc:docMk/>
          <pc:sldMk cId="1005646353" sldId="309"/>
        </pc:sldMkLst>
        <pc:graphicFrameChg chg="modGraphic">
          <ac:chgData name="Sheetal Jain" userId="51c8f061-299c-44fe-993f-a386b901f7f1" providerId="ADAL" clId="{B8602700-AB06-42A6-9B8B-8C7D9C38E0E3}" dt="2020-11-11T09:52:22.345" v="185" actId="20577"/>
          <ac:graphicFrameMkLst>
            <pc:docMk/>
            <pc:sldMk cId="1005646353" sldId="309"/>
            <ac:graphicFrameMk id="27" creationId="{86F38481-8137-45C9-87DA-75B35B00D529}"/>
          </ac:graphicFrameMkLst>
        </pc:graphicFrameChg>
      </pc:sldChg>
      <pc:sldMasterChg chg="modSp mod">
        <pc:chgData name="Sheetal Jain" userId="51c8f061-299c-44fe-993f-a386b901f7f1" providerId="ADAL" clId="{B8602700-AB06-42A6-9B8B-8C7D9C38E0E3}" dt="2020-11-11T09:08:20.654" v="1" actId="20577"/>
        <pc:sldMasterMkLst>
          <pc:docMk/>
          <pc:sldMasterMk cId="3617412378" sldId="2147483660"/>
        </pc:sldMasterMkLst>
        <pc:spChg chg="mod">
          <ac:chgData name="Sheetal Jain" userId="51c8f061-299c-44fe-993f-a386b901f7f1" providerId="ADAL" clId="{B8602700-AB06-42A6-9B8B-8C7D9C38E0E3}" dt="2020-11-11T09:08:20.654" v="1" actId="20577"/>
          <ac:spMkLst>
            <pc:docMk/>
            <pc:sldMasterMk cId="3617412378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120289C7-0565-4529-B798-70E15F8FB709}"/>
    <pc:docChg chg="undo custSel modSld modMainMaster">
      <pc:chgData name="Sheetal Jain" userId="51c8f061-299c-44fe-993f-a386b901f7f1" providerId="ADAL" clId="{120289C7-0565-4529-B798-70E15F8FB709}" dt="2021-02-04T05:51:50.847" v="355" actId="20577"/>
      <pc:docMkLst>
        <pc:docMk/>
      </pc:docMkLst>
      <pc:sldChg chg="modSp mod">
        <pc:chgData name="Sheetal Jain" userId="51c8f061-299c-44fe-993f-a386b901f7f1" providerId="ADAL" clId="{120289C7-0565-4529-B798-70E15F8FB709}" dt="2021-02-04T05:08:56.046" v="216" actId="692"/>
        <pc:sldMkLst>
          <pc:docMk/>
          <pc:sldMk cId="2931070302" sldId="264"/>
        </pc:sldMkLst>
        <pc:picChg chg="mod">
          <ac:chgData name="Sheetal Jain" userId="51c8f061-299c-44fe-993f-a386b901f7f1" providerId="ADAL" clId="{120289C7-0565-4529-B798-70E15F8FB709}" dt="2021-02-04T05:08:56.046" v="216" actId="692"/>
          <ac:picMkLst>
            <pc:docMk/>
            <pc:sldMk cId="2931070302" sldId="264"/>
            <ac:picMk id="6" creationId="{906A530A-E67B-47BC-91C2-E2DD5ACC39BA}"/>
          </ac:picMkLst>
        </pc:picChg>
      </pc:sldChg>
      <pc:sldChg chg="modSp mod">
        <pc:chgData name="Sheetal Jain" userId="51c8f061-299c-44fe-993f-a386b901f7f1" providerId="ADAL" clId="{120289C7-0565-4529-B798-70E15F8FB709}" dt="2021-02-04T05:50:41.590" v="337" actId="20577"/>
        <pc:sldMkLst>
          <pc:docMk/>
          <pc:sldMk cId="1910200991" sldId="268"/>
        </pc:sldMkLst>
        <pc:spChg chg="mod">
          <ac:chgData name="Sheetal Jain" userId="51c8f061-299c-44fe-993f-a386b901f7f1" providerId="ADAL" clId="{120289C7-0565-4529-B798-70E15F8FB709}" dt="2021-02-04T05:48:49.470" v="333" actId="20577"/>
          <ac:spMkLst>
            <pc:docMk/>
            <pc:sldMk cId="1910200991" sldId="268"/>
            <ac:spMk id="2" creationId="{06FD43B4-7175-4208-9669-9C35DAE25519}"/>
          </ac:spMkLst>
        </pc:spChg>
        <pc:graphicFrameChg chg="modGraphic">
          <ac:chgData name="Sheetal Jain" userId="51c8f061-299c-44fe-993f-a386b901f7f1" providerId="ADAL" clId="{120289C7-0565-4529-B798-70E15F8FB709}" dt="2021-02-04T05:50:41.590" v="337" actId="20577"/>
          <ac:graphicFrameMkLst>
            <pc:docMk/>
            <pc:sldMk cId="1910200991" sldId="268"/>
            <ac:graphicFrameMk id="16" creationId="{9197E6BA-55ED-489A-AAD8-836940BDE0F1}"/>
          </ac:graphicFrameMkLst>
        </pc:graphicFrameChg>
      </pc:sldChg>
      <pc:sldChg chg="modSp mod">
        <pc:chgData name="Sheetal Jain" userId="51c8f061-299c-44fe-993f-a386b901f7f1" providerId="ADAL" clId="{120289C7-0565-4529-B798-70E15F8FB709}" dt="2021-02-04T05:18:30.402" v="312" actId="20577"/>
        <pc:sldMkLst>
          <pc:docMk/>
          <pc:sldMk cId="427975761" sldId="272"/>
        </pc:sldMkLst>
        <pc:graphicFrameChg chg="modGraphic">
          <ac:chgData name="Sheetal Jain" userId="51c8f061-299c-44fe-993f-a386b901f7f1" providerId="ADAL" clId="{120289C7-0565-4529-B798-70E15F8FB709}" dt="2021-02-04T05:18:30.402" v="312" actId="20577"/>
          <ac:graphicFrameMkLst>
            <pc:docMk/>
            <pc:sldMk cId="427975761" sldId="272"/>
            <ac:graphicFrameMk id="16" creationId="{9197E6BA-55ED-489A-AAD8-836940BDE0F1}"/>
          </ac:graphicFrameMkLst>
        </pc:graphicFrameChg>
      </pc:sldChg>
      <pc:sldChg chg="modSp mod">
        <pc:chgData name="Sheetal Jain" userId="51c8f061-299c-44fe-993f-a386b901f7f1" providerId="ADAL" clId="{120289C7-0565-4529-B798-70E15F8FB709}" dt="2021-02-04T05:51:50.847" v="355" actId="20577"/>
        <pc:sldMkLst>
          <pc:docMk/>
          <pc:sldMk cId="2912374024" sldId="294"/>
        </pc:sldMkLst>
        <pc:graphicFrameChg chg="modGraphic">
          <ac:chgData name="Sheetal Jain" userId="51c8f061-299c-44fe-993f-a386b901f7f1" providerId="ADAL" clId="{120289C7-0565-4529-B798-70E15F8FB709}" dt="2021-02-04T05:51:50.847" v="355" actId="20577"/>
          <ac:graphicFrameMkLst>
            <pc:docMk/>
            <pc:sldMk cId="2912374024" sldId="294"/>
            <ac:graphicFrameMk id="14" creationId="{6E630350-DB97-4998-9D7E-8E570F3A0FDA}"/>
          </ac:graphicFrameMkLst>
        </pc:graphicFrameChg>
      </pc:sldChg>
      <pc:sldChg chg="modSp mod">
        <pc:chgData name="Sheetal Jain" userId="51c8f061-299c-44fe-993f-a386b901f7f1" providerId="ADAL" clId="{120289C7-0565-4529-B798-70E15F8FB709}" dt="2021-02-04T05:09:10.529" v="218" actId="692"/>
        <pc:sldMkLst>
          <pc:docMk/>
          <pc:sldMk cId="2783006402" sldId="295"/>
        </pc:sldMkLst>
        <pc:picChg chg="mod">
          <ac:chgData name="Sheetal Jain" userId="51c8f061-299c-44fe-993f-a386b901f7f1" providerId="ADAL" clId="{120289C7-0565-4529-B798-70E15F8FB709}" dt="2021-02-04T05:09:10.529" v="218" actId="692"/>
          <ac:picMkLst>
            <pc:docMk/>
            <pc:sldMk cId="2783006402" sldId="295"/>
            <ac:picMk id="13" creationId="{23DCB4B4-292E-4A13-A4B1-D05BC91D4CB9}"/>
          </ac:picMkLst>
        </pc:picChg>
      </pc:sldChg>
      <pc:sldChg chg="addSp delSp modSp mod">
        <pc:chgData name="Sheetal Jain" userId="51c8f061-299c-44fe-993f-a386b901f7f1" providerId="ADAL" clId="{120289C7-0565-4529-B798-70E15F8FB709}" dt="2021-02-04T05:09:33.013" v="221" actId="20577"/>
        <pc:sldMkLst>
          <pc:docMk/>
          <pc:sldMk cId="2570649391" sldId="296"/>
        </pc:sldMkLst>
        <pc:spChg chg="mod">
          <ac:chgData name="Sheetal Jain" userId="51c8f061-299c-44fe-993f-a386b901f7f1" providerId="ADAL" clId="{120289C7-0565-4529-B798-70E15F8FB709}" dt="2021-02-04T05:06:00.910" v="153" actId="313"/>
          <ac:spMkLst>
            <pc:docMk/>
            <pc:sldMk cId="2570649391" sldId="296"/>
            <ac:spMk id="5" creationId="{E48B8E55-61A9-4D3B-BA48-4C55A2C2FC9A}"/>
          </ac:spMkLst>
        </pc:spChg>
        <pc:spChg chg="mod">
          <ac:chgData name="Sheetal Jain" userId="51c8f061-299c-44fe-993f-a386b901f7f1" providerId="ADAL" clId="{120289C7-0565-4529-B798-70E15F8FB709}" dt="2021-02-04T05:05:12.673" v="23" actId="1035"/>
          <ac:spMkLst>
            <pc:docMk/>
            <pc:sldMk cId="2570649391" sldId="296"/>
            <ac:spMk id="20" creationId="{49A29416-0745-40F6-875D-917A2188B9E3}"/>
          </ac:spMkLst>
        </pc:spChg>
        <pc:spChg chg="add mod">
          <ac:chgData name="Sheetal Jain" userId="51c8f061-299c-44fe-993f-a386b901f7f1" providerId="ADAL" clId="{120289C7-0565-4529-B798-70E15F8FB709}" dt="2021-02-04T05:09:33.013" v="221" actId="20577"/>
          <ac:spMkLst>
            <pc:docMk/>
            <pc:sldMk cId="2570649391" sldId="296"/>
            <ac:spMk id="23" creationId="{D435A87F-BDCA-46CC-ABB4-BC86411EF1A6}"/>
          </ac:spMkLst>
        </pc:spChg>
        <pc:picChg chg="add mod ord modCrop">
          <ac:chgData name="Sheetal Jain" userId="51c8f061-299c-44fe-993f-a386b901f7f1" providerId="ADAL" clId="{120289C7-0565-4529-B798-70E15F8FB709}" dt="2021-02-04T05:04:17.347" v="16" actId="167"/>
          <ac:picMkLst>
            <pc:docMk/>
            <pc:sldMk cId="2570649391" sldId="296"/>
            <ac:picMk id="3" creationId="{815BD026-1AFF-428B-B3B7-564808AC759A}"/>
          </ac:picMkLst>
        </pc:picChg>
        <pc:picChg chg="del">
          <ac:chgData name="Sheetal Jain" userId="51c8f061-299c-44fe-993f-a386b901f7f1" providerId="ADAL" clId="{120289C7-0565-4529-B798-70E15F8FB709}" dt="2021-02-04T05:03:47.422" v="7" actId="478"/>
          <ac:picMkLst>
            <pc:docMk/>
            <pc:sldMk cId="2570649391" sldId="296"/>
            <ac:picMk id="6" creationId="{660231EF-9BB0-4FED-B6BC-ADFEF5063C3B}"/>
          </ac:picMkLst>
        </pc:picChg>
        <pc:cxnChg chg="mod">
          <ac:chgData name="Sheetal Jain" userId="51c8f061-299c-44fe-993f-a386b901f7f1" providerId="ADAL" clId="{120289C7-0565-4529-B798-70E15F8FB709}" dt="2021-02-04T05:06:07.307" v="155" actId="14100"/>
          <ac:cxnSpMkLst>
            <pc:docMk/>
            <pc:sldMk cId="2570649391" sldId="296"/>
            <ac:cxnSpMk id="22" creationId="{6B2D5E2E-3436-4B70-A229-78403C237C57}"/>
          </ac:cxnSpMkLst>
        </pc:cxnChg>
      </pc:sldChg>
      <pc:sldChg chg="modSp mod">
        <pc:chgData name="Sheetal Jain" userId="51c8f061-299c-44fe-993f-a386b901f7f1" providerId="ADAL" clId="{120289C7-0565-4529-B798-70E15F8FB709}" dt="2021-02-04T05:09:47.022" v="223" actId="20577"/>
        <pc:sldMkLst>
          <pc:docMk/>
          <pc:sldMk cId="163897720" sldId="297"/>
        </pc:sldMkLst>
        <pc:spChg chg="mod">
          <ac:chgData name="Sheetal Jain" userId="51c8f061-299c-44fe-993f-a386b901f7f1" providerId="ADAL" clId="{120289C7-0565-4529-B798-70E15F8FB709}" dt="2021-02-04T05:06:18.238" v="157" actId="20577"/>
          <ac:spMkLst>
            <pc:docMk/>
            <pc:sldMk cId="163897720" sldId="297"/>
            <ac:spMk id="5" creationId="{E48B8E55-61A9-4D3B-BA48-4C55A2C2FC9A}"/>
          </ac:spMkLst>
        </pc:spChg>
        <pc:spChg chg="mod">
          <ac:chgData name="Sheetal Jain" userId="51c8f061-299c-44fe-993f-a386b901f7f1" providerId="ADAL" clId="{120289C7-0565-4529-B798-70E15F8FB709}" dt="2021-02-04T05:09:42.376" v="222" actId="20577"/>
          <ac:spMkLst>
            <pc:docMk/>
            <pc:sldMk cId="163897720" sldId="297"/>
            <ac:spMk id="13" creationId="{0DEF8246-5854-41D9-A13F-3242817F2C1E}"/>
          </ac:spMkLst>
        </pc:spChg>
        <pc:spChg chg="mod">
          <ac:chgData name="Sheetal Jain" userId="51c8f061-299c-44fe-993f-a386b901f7f1" providerId="ADAL" clId="{120289C7-0565-4529-B798-70E15F8FB709}" dt="2021-02-04T05:09:47.022" v="223" actId="20577"/>
          <ac:spMkLst>
            <pc:docMk/>
            <pc:sldMk cId="163897720" sldId="297"/>
            <ac:spMk id="23" creationId="{0ED1E822-D3A6-46C2-81BF-F24C8CC3FE1F}"/>
          </ac:spMkLst>
        </pc:spChg>
      </pc:sldChg>
      <pc:sldChg chg="addSp delSp modSp mod">
        <pc:chgData name="Sheetal Jain" userId="51c8f061-299c-44fe-993f-a386b901f7f1" providerId="ADAL" clId="{120289C7-0565-4529-B798-70E15F8FB709}" dt="2021-02-04T05:48:41.761" v="329" actId="20577"/>
        <pc:sldMkLst>
          <pc:docMk/>
          <pc:sldMk cId="2056922040" sldId="298"/>
        </pc:sldMkLst>
        <pc:spChg chg="mod">
          <ac:chgData name="Sheetal Jain" userId="51c8f061-299c-44fe-993f-a386b901f7f1" providerId="ADAL" clId="{120289C7-0565-4529-B798-70E15F8FB709}" dt="2021-02-04T05:08:30.374" v="196" actId="1038"/>
          <ac:spMkLst>
            <pc:docMk/>
            <pc:sldMk cId="2056922040" sldId="298"/>
            <ac:spMk id="3" creationId="{6CEFCFAE-9C8A-455E-9962-1FCB1E9128E8}"/>
          </ac:spMkLst>
        </pc:spChg>
        <pc:spChg chg="mod">
          <ac:chgData name="Sheetal Jain" userId="51c8f061-299c-44fe-993f-a386b901f7f1" providerId="ADAL" clId="{120289C7-0565-4529-B798-70E15F8FB709}" dt="2021-02-04T05:48:41.761" v="329" actId="20577"/>
          <ac:spMkLst>
            <pc:docMk/>
            <pc:sldMk cId="2056922040" sldId="298"/>
            <ac:spMk id="5" creationId="{E48B8E55-61A9-4D3B-BA48-4C55A2C2FC9A}"/>
          </ac:spMkLst>
        </pc:spChg>
        <pc:spChg chg="mod">
          <ac:chgData name="Sheetal Jain" userId="51c8f061-299c-44fe-993f-a386b901f7f1" providerId="ADAL" clId="{120289C7-0565-4529-B798-70E15F8FB709}" dt="2021-02-04T05:09:59.468" v="228" actId="404"/>
          <ac:spMkLst>
            <pc:docMk/>
            <pc:sldMk cId="2056922040" sldId="298"/>
            <ac:spMk id="13" creationId="{0DEF8246-5854-41D9-A13F-3242817F2C1E}"/>
          </ac:spMkLst>
        </pc:spChg>
        <pc:spChg chg="add del mod">
          <ac:chgData name="Sheetal Jain" userId="51c8f061-299c-44fe-993f-a386b901f7f1" providerId="ADAL" clId="{120289C7-0565-4529-B798-70E15F8FB709}" dt="2021-02-04T05:48:38.313" v="327" actId="478"/>
          <ac:spMkLst>
            <pc:docMk/>
            <pc:sldMk cId="2056922040" sldId="298"/>
            <ac:spMk id="14" creationId="{A3F3BD8E-C174-4B27-BAFD-D6EB06529EB0}"/>
          </ac:spMkLst>
        </pc:spChg>
        <pc:picChg chg="del">
          <ac:chgData name="Sheetal Jain" userId="51c8f061-299c-44fe-993f-a386b901f7f1" providerId="ADAL" clId="{120289C7-0565-4529-B798-70E15F8FB709}" dt="2021-02-04T05:08:01.682" v="170" actId="478"/>
          <ac:picMkLst>
            <pc:docMk/>
            <pc:sldMk cId="2056922040" sldId="298"/>
            <ac:picMk id="2" creationId="{81F5F655-A495-4CDC-A614-BDDBCBA95E6E}"/>
          </ac:picMkLst>
        </pc:picChg>
        <pc:picChg chg="add mod ord modCrop">
          <ac:chgData name="Sheetal Jain" userId="51c8f061-299c-44fe-993f-a386b901f7f1" providerId="ADAL" clId="{120289C7-0565-4529-B798-70E15F8FB709}" dt="2021-02-04T05:08:15.880" v="174" actId="692"/>
          <ac:picMkLst>
            <pc:docMk/>
            <pc:sldMk cId="2056922040" sldId="298"/>
            <ac:picMk id="6" creationId="{D1725E03-F89F-4542-BD19-D5B5A01BD560}"/>
          </ac:picMkLst>
        </pc:picChg>
      </pc:sldChg>
      <pc:sldChg chg="modSp mod">
        <pc:chgData name="Sheetal Jain" userId="51c8f061-299c-44fe-993f-a386b901f7f1" providerId="ADAL" clId="{120289C7-0565-4529-B798-70E15F8FB709}" dt="2021-02-04T05:51:22.082" v="347" actId="20577"/>
        <pc:sldMkLst>
          <pc:docMk/>
          <pc:sldMk cId="1005646353" sldId="309"/>
        </pc:sldMkLst>
        <pc:graphicFrameChg chg="modGraphic">
          <ac:chgData name="Sheetal Jain" userId="51c8f061-299c-44fe-993f-a386b901f7f1" providerId="ADAL" clId="{120289C7-0565-4529-B798-70E15F8FB709}" dt="2021-02-04T05:51:22.082" v="347" actId="20577"/>
          <ac:graphicFrameMkLst>
            <pc:docMk/>
            <pc:sldMk cId="1005646353" sldId="309"/>
            <ac:graphicFrameMk id="27" creationId="{86F38481-8137-45C9-87DA-75B35B00D529}"/>
          </ac:graphicFrameMkLst>
        </pc:graphicFrameChg>
      </pc:sldChg>
      <pc:sldMasterChg chg="modSp mod">
        <pc:chgData name="Sheetal Jain" userId="51c8f061-299c-44fe-993f-a386b901f7f1" providerId="ADAL" clId="{120289C7-0565-4529-B798-70E15F8FB709}" dt="2021-02-04T04:59:53.927" v="0" actId="20577"/>
        <pc:sldMasterMkLst>
          <pc:docMk/>
          <pc:sldMasterMk cId="3617412378" sldId="2147483660"/>
        </pc:sldMasterMkLst>
        <pc:spChg chg="mod">
          <ac:chgData name="Sheetal Jain" userId="51c8f061-299c-44fe-993f-a386b901f7f1" providerId="ADAL" clId="{120289C7-0565-4529-B798-70E15F8FB709}" dt="2021-02-04T04:59:53.927" v="0" actId="20577"/>
          <ac:spMkLst>
            <pc:docMk/>
            <pc:sldMasterMk cId="3617412378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2C44DBFD-EB2E-4AA3-AEC2-E8D38FC783AD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for DM, DL, MOH, COGS, PBT, GSA &amp; Other Expenses</a:t>
          </a:r>
        </a:p>
      </dgm:t>
    </dgm:pt>
    <dgm:pt modelId="{6BD8316D-8F54-4558-A59C-BA20C119D6F4}" type="parTrans" cxnId="{BDD8107D-5872-45E4-B969-FE6AB340507F}">
      <dgm:prSet/>
      <dgm:spPr/>
      <dgm:t>
        <a:bodyPr/>
        <a:lstStyle/>
        <a:p>
          <a:endParaRPr lang="en-US"/>
        </a:p>
      </dgm:t>
    </dgm:pt>
    <dgm:pt modelId="{DD69DCD0-0B27-4BEA-9A6B-ADBCEDEFAAD5}" type="sibTrans" cxnId="{BDD8107D-5872-45E4-B969-FE6AB340507F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BDD8107D-5872-45E4-B969-FE6AB340507F}" srcId="{6352CA33-6755-44BE-808F-400DA4CF80A7}" destId="{2C44DBFD-EB2E-4AA3-AEC2-E8D38FC783AD}" srcOrd="1" destOrd="0" parTransId="{6BD8316D-8F54-4558-A59C-BA20C119D6F4}" sibTransId="{DD69DCD0-0B27-4BEA-9A6B-ADBCEDEFAAD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2BC70AC9-0A4C-4D3D-B3B6-A440A4B5C471}" type="presOf" srcId="{2C44DBFD-EB2E-4AA3-AEC2-E8D38FC783AD}" destId="{A60520D8-37DB-4FB8-BD82-6A2EB5B7DB22}" srcOrd="0" destOrd="1" presId="urn:microsoft.com/office/officeart/2005/8/layout/vList5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Find the Industry of interest by NAICS code</a:t>
          </a: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>
        <a:ln>
          <a:noFill/>
        </a:ln>
      </dgm:spPr>
      <dgm:t>
        <a:bodyPr/>
        <a:lstStyle/>
        <a:p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Annual Payroll, Production Worker Annual Wages &amp; Electricity and Fuels Consumed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>
        <a:ln>
          <a:noFill/>
        </a:ln>
      </dgm:spPr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Express Production Worker Annual Wages as a percentage of Annual Payroll, and Electricity and Fuels consumed as of Materials </a:t>
          </a:r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59104618-18BA-4A45-858E-2823A2CFBBCD}" type="presOf" srcId="{9D72CDD3-5859-43DB-BD75-0C3C30E3DE62}" destId="{11F5BF76-220E-49DB-A754-25CDFEDCFD30}" srcOrd="0" destOrd="0" presId="urn:microsoft.com/office/officeart/2005/8/layout/vList5"/>
    <dgm:cxn modelId="{F078A718-5939-408F-B558-8FBCB6BFA3C9}" type="presOf" srcId="{9614A323-64B1-4077-A841-022051EC749A}" destId="{A60520D8-37DB-4FB8-BD82-6A2EB5B7DB22}" srcOrd="0" destOrd="0" presId="urn:microsoft.com/office/officeart/2005/8/layout/vList5"/>
    <dgm:cxn modelId="{8589941A-AE24-4371-BB9D-4FB256450AB9}" type="presOf" srcId="{B4F1B46E-22B2-4721-950C-8704487586DC}" destId="{79B8FC0C-79CB-4C19-8E0D-2B6A33327750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09EE66E-4B10-4A72-9824-C0B44B5288B5}" type="presOf" srcId="{F2881FB1-6580-4F21-A283-BFAA6F91D5D2}" destId="{61BA391A-C1A3-4C26-9905-BCC679A8D46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12D216B2-1997-4E34-A301-33A569345F0C}" type="presOf" srcId="{6352CA33-6755-44BE-808F-400DA4CF80A7}" destId="{EA80A3C2-62BE-4159-AEC0-45C90F1FC31D}" srcOrd="0" destOrd="0" presId="urn:microsoft.com/office/officeart/2005/8/layout/vList5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F003E6CD-42C5-43EB-9734-E0FBB9A23ECB}" type="presOf" srcId="{D5197DDB-D5D2-499F-B255-CF7BB5AE2B43}" destId="{7DFE7FB1-56C2-4FE8-977E-803EFEB20831}" srcOrd="0" destOrd="0" presId="urn:microsoft.com/office/officeart/2005/8/layout/vList5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B2F2CEEC-C365-46BA-814B-03971D0E2599}" type="presOf" srcId="{00C18FBF-3FF5-4C16-97CF-AF03740D7AB6}" destId="{63A580CE-5140-4AC1-B88E-97938524B8F2}" srcOrd="0" destOrd="0" presId="urn:microsoft.com/office/officeart/2005/8/layout/vList5"/>
    <dgm:cxn modelId="{FFFE8660-8FF3-4322-AEEF-D7B3250BD0D3}" type="presParOf" srcId="{63A580CE-5140-4AC1-B88E-97938524B8F2}" destId="{12031DAE-5E2E-4F47-9AF9-0A41C3382A60}" srcOrd="0" destOrd="0" presId="urn:microsoft.com/office/officeart/2005/8/layout/vList5"/>
    <dgm:cxn modelId="{F1E09D16-7F0E-4D40-A5A8-64E6E947771E}" type="presParOf" srcId="{12031DAE-5E2E-4F47-9AF9-0A41C3382A60}" destId="{79B8FC0C-79CB-4C19-8E0D-2B6A33327750}" srcOrd="0" destOrd="0" presId="urn:microsoft.com/office/officeart/2005/8/layout/vList5"/>
    <dgm:cxn modelId="{BA7853C4-C1B0-4232-ADB0-0BA8CD55EC72}" type="presParOf" srcId="{12031DAE-5E2E-4F47-9AF9-0A41C3382A60}" destId="{11F5BF76-220E-49DB-A754-25CDFEDCFD30}" srcOrd="1" destOrd="0" presId="urn:microsoft.com/office/officeart/2005/8/layout/vList5"/>
    <dgm:cxn modelId="{02A51626-73D0-48CD-881E-5489488EE29A}" type="presParOf" srcId="{63A580CE-5140-4AC1-B88E-97938524B8F2}" destId="{8247F90F-EBBD-4364-BE30-FF1A4D54BE94}" srcOrd="1" destOrd="0" presId="urn:microsoft.com/office/officeart/2005/8/layout/vList5"/>
    <dgm:cxn modelId="{302FCAF9-FBFE-4317-9C8E-EB575D1356BC}" type="presParOf" srcId="{63A580CE-5140-4AC1-B88E-97938524B8F2}" destId="{977B95BB-1DE7-40D3-A333-5E40B1479482}" srcOrd="2" destOrd="0" presId="urn:microsoft.com/office/officeart/2005/8/layout/vList5"/>
    <dgm:cxn modelId="{FC7B32B5-ADE7-4B0D-A86D-9427C51D1C21}" type="presParOf" srcId="{977B95BB-1DE7-40D3-A333-5E40B1479482}" destId="{61BA391A-C1A3-4C26-9905-BCC679A8D46D}" srcOrd="0" destOrd="0" presId="urn:microsoft.com/office/officeart/2005/8/layout/vList5"/>
    <dgm:cxn modelId="{C0ABD3AF-30DE-4AF4-AA51-5216CA6FF382}" type="presParOf" srcId="{977B95BB-1DE7-40D3-A333-5E40B1479482}" destId="{7DFE7FB1-56C2-4FE8-977E-803EFEB20831}" srcOrd="1" destOrd="0" presId="urn:microsoft.com/office/officeart/2005/8/layout/vList5"/>
    <dgm:cxn modelId="{A609B981-6BA2-4F02-B383-0DC8B0B63967}" type="presParOf" srcId="{63A580CE-5140-4AC1-B88E-97938524B8F2}" destId="{E7C6123D-2FF3-4C04-94B4-09E92A2D906D}" srcOrd="3" destOrd="0" presId="urn:microsoft.com/office/officeart/2005/8/layout/vList5"/>
    <dgm:cxn modelId="{F301FB44-076B-422E-AA6C-1107C2783E68}" type="presParOf" srcId="{63A580CE-5140-4AC1-B88E-97938524B8F2}" destId="{EEEF210A-895F-4647-8AD9-D8AA3E7F08D7}" srcOrd="4" destOrd="0" presId="urn:microsoft.com/office/officeart/2005/8/layout/vList5"/>
    <dgm:cxn modelId="{17ACE57E-87D0-4F27-B6F3-CDDFD69890F2}" type="presParOf" srcId="{EEEF210A-895F-4647-8AD9-D8AA3E7F08D7}" destId="{EA80A3C2-62BE-4159-AEC0-45C90F1FC31D}" srcOrd="0" destOrd="0" presId="urn:microsoft.com/office/officeart/2005/8/layout/vList5"/>
    <dgm:cxn modelId="{94700F41-2B74-4211-AE3B-5CFD8D9D191D}" type="presParOf" srcId="{EEEF210A-895F-4647-8AD9-D8AA3E7F08D7}" destId="{A60520D8-37DB-4FB8-BD82-6A2EB5B7DB22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Identify Data Sources for Financial and Manufacturing Information Related to Industry</a:t>
          </a: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Data for Manufacturing and Financial Information Related to Industry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b="1" kern="1200" dirty="0">
            <a:solidFill>
              <a:srgbClr val="294071"/>
            </a:solidFill>
            <a:latin typeface="Cambr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Use Financial and Manufacturing Information to Calculate Ratios for DM, DL, MOH, COGS, PBT, GSA &amp; Other Expenses</a:t>
          </a:r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4216508" y="-2813435"/>
          <a:ext cx="984518" cy="6861247"/>
        </a:xfrm>
        <a:prstGeom prst="round2SameRect">
          <a:avLst/>
        </a:prstGeom>
        <a:solidFill>
          <a:srgbClr val="DFE8F0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Find the Industry of interest by NAICS code</a:t>
          </a:r>
        </a:p>
      </dsp:txBody>
      <dsp:txXfrm rot="-5400000">
        <a:off x="1278144" y="172989"/>
        <a:ext cx="6813187" cy="888398"/>
      </dsp:txXfrm>
    </dsp:sp>
    <dsp:sp modelId="{79B8FC0C-79CB-4C19-8E0D-2B6A33327750}">
      <dsp:nvSpPr>
        <dsp:cNvPr id="0" name=""/>
        <dsp:cNvSpPr/>
      </dsp:nvSpPr>
      <dsp:spPr>
        <a:xfrm>
          <a:off x="90207" y="1864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48197" y="59854"/>
        <a:ext cx="1071956" cy="1114668"/>
      </dsp:txXfrm>
    </dsp:sp>
    <dsp:sp modelId="{7DFE7FB1-56C2-4FE8-977E-803EFEB20831}">
      <dsp:nvSpPr>
        <dsp:cNvPr id="0" name=""/>
        <dsp:cNvSpPr/>
      </dsp:nvSpPr>
      <dsp:spPr>
        <a:xfrm rot="5400000">
          <a:off x="4216508" y="-1521254"/>
          <a:ext cx="984518" cy="6861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Obtain the Annual Payroll, Production Worker Annual Wages &amp; Electricity and Fuels Consumed</a:t>
          </a:r>
        </a:p>
      </dsp:txBody>
      <dsp:txXfrm rot="-5400000">
        <a:off x="1278144" y="1465170"/>
        <a:ext cx="6813187" cy="888398"/>
      </dsp:txXfrm>
    </dsp:sp>
    <dsp:sp modelId="{61BA391A-C1A3-4C26-9905-BCC679A8D46D}">
      <dsp:nvSpPr>
        <dsp:cNvPr id="0" name=""/>
        <dsp:cNvSpPr/>
      </dsp:nvSpPr>
      <dsp:spPr>
        <a:xfrm>
          <a:off x="90207" y="1294045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48197" y="1352035"/>
        <a:ext cx="1071956" cy="1114668"/>
      </dsp:txXfrm>
    </dsp:sp>
    <dsp:sp modelId="{A60520D8-37DB-4FB8-BD82-6A2EB5B7DB22}">
      <dsp:nvSpPr>
        <dsp:cNvPr id="0" name=""/>
        <dsp:cNvSpPr/>
      </dsp:nvSpPr>
      <dsp:spPr>
        <a:xfrm rot="5400000">
          <a:off x="4216508" y="-229073"/>
          <a:ext cx="984518" cy="68612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  <a:latin typeface="Cambria"/>
              <a:ea typeface="+mn-ea"/>
              <a:cs typeface="+mn-cs"/>
            </a:rPr>
            <a:t>Express Production Worker Annual Wages as a percentage of Annual Payroll, and Electricity and Fuels consumed as of Materials </a:t>
          </a:r>
        </a:p>
      </dsp:txBody>
      <dsp:txXfrm rot="-5400000">
        <a:off x="1278144" y="2757351"/>
        <a:ext cx="6813187" cy="888398"/>
      </dsp:txXfrm>
    </dsp:sp>
    <dsp:sp modelId="{EA80A3C2-62BE-4159-AEC0-45C90F1FC31D}">
      <dsp:nvSpPr>
        <dsp:cNvPr id="0" name=""/>
        <dsp:cNvSpPr/>
      </dsp:nvSpPr>
      <dsp:spPr>
        <a:xfrm>
          <a:off x="90207" y="2586226"/>
          <a:ext cx="1187936" cy="1230648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48197" y="2644216"/>
        <a:ext cx="1071956" cy="111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3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257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>
            <a:normAutofit/>
          </a:bodyPr>
          <a:lstStyle>
            <a:lvl1pPr marL="0" marR="61928" indent="0" algn="ctr">
              <a:buNone/>
              <a:defRPr sz="232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2341" indent="0" algn="ctr">
              <a:buNone/>
            </a:lvl2pPr>
            <a:lvl3pPr marL="884682" indent="0" algn="ctr">
              <a:buNone/>
            </a:lvl3pPr>
            <a:lvl4pPr marL="1327023" indent="0" algn="ctr">
              <a:buNone/>
            </a:lvl4pPr>
            <a:lvl5pPr marL="1769364" indent="0" algn="ctr">
              <a:buNone/>
            </a:lvl5pPr>
            <a:lvl6pPr marL="2211705" indent="0" algn="ctr">
              <a:buNone/>
            </a:lvl6pPr>
            <a:lvl7pPr marL="2654046" indent="0" algn="ctr">
              <a:buNone/>
            </a:lvl7pPr>
            <a:lvl8pPr marL="3096387" indent="0" algn="ctr">
              <a:buNone/>
            </a:lvl8pPr>
            <a:lvl9pPr marL="3538728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250019" y="4953000"/>
            <a:ext cx="9941983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58" y="5237744"/>
            <a:ext cx="12144743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468" tIns="44234" rIns="88468" bIns="44234" anchor="t" compatLnSpc="1"/>
          <a:lstStyle/>
          <a:p>
            <a:endParaRPr lang="en-US" sz="1742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192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8468" tIns="44234" rIns="88468" bIns="44234" anchor="ctr" compatLnSpc="1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1854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2"/>
            <a:ext cx="10972800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742"/>
            </a:lvl1pPr>
            <a:lvl2pPr marL="712169" indent="-331756">
              <a:buSzPct val="100000"/>
              <a:buFont typeface="Wingdings" pitchFamily="2" charset="2"/>
              <a:buChar char="§"/>
              <a:defRPr sz="1742"/>
            </a:lvl2pPr>
            <a:lvl3pPr marL="942186" indent="-331756">
              <a:buClr>
                <a:schemeClr val="accent1"/>
              </a:buClr>
              <a:buSzPct val="100000"/>
              <a:buFont typeface="Wingdings" pitchFamily="2" charset="2"/>
              <a:buChar char="§"/>
              <a:defRPr sz="1742"/>
            </a:lvl3pPr>
            <a:lvl4pPr>
              <a:buSzPct val="100000"/>
              <a:buFont typeface="Wingdings" pitchFamily="2" charset="2"/>
              <a:buChar char="§"/>
              <a:defRPr sz="1548"/>
            </a:lvl4pPr>
            <a:lvl5pPr>
              <a:buFont typeface="Wingdings" pitchFamily="2" charset="2"/>
              <a:buChar char="§"/>
              <a:defRPr sz="135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877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7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8936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1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168" y="1059712"/>
            <a:ext cx="10363200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87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21423977">
            <a:off x="77423" y="3687872"/>
            <a:ext cx="4846203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5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161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endParaRPr lang="en-IN" sz="1161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548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548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548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581"/>
                </a:spcAft>
              </a:pPr>
              <a:r>
                <a:rPr lang="en-IN" sz="1161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742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7600" y="2931712"/>
            <a:ext cx="5128684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322" b="1" baseline="0">
                <a:solidFill>
                  <a:srgbClr val="0070C0"/>
                </a:solidFill>
              </a:defRPr>
            </a:lvl1pPr>
            <a:lvl2pPr>
              <a:buNone/>
              <a:defRPr sz="174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/>
        </p:nvSpPr>
        <p:spPr>
          <a:xfrm>
            <a:off x="5750560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502005" y="3005472"/>
            <a:ext cx="243840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1" y="1481330"/>
            <a:ext cx="5472000" cy="4525963"/>
          </a:xfrm>
        </p:spPr>
        <p:txBody>
          <a:bodyPr/>
          <a:lstStyle>
            <a:lvl1pPr>
              <a:defRPr sz="2709"/>
            </a:lvl1pPr>
            <a:lvl2pPr>
              <a:defRPr sz="2322"/>
            </a:lvl2pPr>
            <a:lvl3pPr>
              <a:defRPr sz="1935"/>
            </a:lvl3pPr>
            <a:lvl4pPr>
              <a:defRPr sz="1742"/>
            </a:lvl4pPr>
            <a:lvl5pPr>
              <a:defRPr sz="1742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394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082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9224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04800" y="349372"/>
            <a:ext cx="10972800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347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" y="6248400"/>
            <a:ext cx="7073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-30729" y="6443990"/>
            <a:ext cx="651140" cy="256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64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570038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600" y="6477002"/>
            <a:ext cx="6908800" cy="365125"/>
          </a:xfrm>
          <a:prstGeom prst="rect">
            <a:avLst/>
          </a:prstGeom>
        </p:spPr>
        <p:txBody>
          <a:bodyPr/>
          <a:lstStyle>
            <a:lvl1pPr>
              <a:defRPr sz="1161"/>
            </a:lvl1pPr>
            <a:extLst/>
          </a:lstStyle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2720" y="6569077"/>
            <a:ext cx="690880" cy="365125"/>
          </a:xfrm>
          <a:prstGeom prst="rect">
            <a:avLst/>
          </a:prstGeom>
        </p:spPr>
        <p:txBody>
          <a:bodyPr/>
          <a:lstStyle>
            <a:lvl1pPr>
              <a:defRPr sz="1161">
                <a:solidFill>
                  <a:srgbClr val="294A71"/>
                </a:solidFill>
              </a:defRPr>
            </a:lvl1pPr>
            <a:extLst/>
          </a:lstStyle>
          <a:p>
            <a:fld id="{87E762ED-D642-407B-A30A-D45689054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914400"/>
            <a:ext cx="12192000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1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kumimoji="0" sz="3096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873" indent="-247711" algn="l" rtl="0" eaLnBrk="1" latinLnBrk="0" hangingPunct="1">
        <a:spcBef>
          <a:spcPts val="387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612" kern="1200">
          <a:solidFill>
            <a:schemeClr val="tx1"/>
          </a:solidFill>
          <a:latin typeface="+mn-lt"/>
          <a:ea typeface="+mn-ea"/>
          <a:cs typeface="+mn-cs"/>
        </a:defRPr>
      </a:lvl1pPr>
      <a:lvl2pPr marL="601584" indent="-221171" algn="l" rtl="0" eaLnBrk="1" latinLnBrk="0" hangingPunct="1">
        <a:spcBef>
          <a:spcPts val="313"/>
        </a:spcBef>
        <a:buClr>
          <a:schemeClr val="accent1"/>
        </a:buClr>
        <a:buFont typeface="Wingdings" pitchFamily="2" charset="2"/>
        <a:buChar char="§"/>
        <a:defRPr kumimoji="0"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831601" indent="-221171" algn="l" rtl="0" eaLnBrk="1" latinLnBrk="0" hangingPunct="1">
        <a:spcBef>
          <a:spcPts val="339"/>
        </a:spcBef>
        <a:buClr>
          <a:schemeClr val="accent1"/>
        </a:buClr>
        <a:buSzPct val="100000"/>
        <a:buFont typeface="Wingdings" pitchFamily="2" charset="2"/>
        <a:buChar char="§"/>
        <a:defRPr kumimoji="0" sz="2032" kern="1200">
          <a:solidFill>
            <a:schemeClr val="tx1"/>
          </a:solidFill>
          <a:latin typeface="+mn-lt"/>
          <a:ea typeface="+mn-ea"/>
          <a:cs typeface="+mn-cs"/>
        </a:defRPr>
      </a:lvl3pPr>
      <a:lvl4pPr marL="1105853" indent="-221171" algn="l" rtl="0" eaLnBrk="1" latinLnBrk="0" hangingPunct="1">
        <a:spcBef>
          <a:spcPts val="339"/>
        </a:spcBef>
        <a:buClr>
          <a:schemeClr val="accent1"/>
        </a:buClr>
        <a:buSzPct val="90000"/>
        <a:buFont typeface="Wingdings" pitchFamily="2" charset="2"/>
        <a:buChar char="§"/>
        <a:defRPr kumimoji="0" sz="1838" kern="1200">
          <a:solidFill>
            <a:schemeClr val="tx1"/>
          </a:solidFill>
          <a:latin typeface="+mn-lt"/>
          <a:ea typeface="+mn-ea"/>
          <a:cs typeface="+mn-cs"/>
        </a:defRPr>
      </a:lvl4pPr>
      <a:lvl5pPr marL="1327023" indent="-221171" algn="l" rtl="0" eaLnBrk="1" latinLnBrk="0" hangingPunct="1">
        <a:spcBef>
          <a:spcPts val="339"/>
        </a:spcBef>
        <a:buClr>
          <a:schemeClr val="accent1"/>
        </a:buClr>
        <a:buSzPct val="80000"/>
        <a:buFont typeface="Wingdings" pitchFamily="2" charset="2"/>
        <a:buChar char="§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5pPr>
      <a:lvl6pPr marL="154819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742" kern="1200">
          <a:solidFill>
            <a:schemeClr val="tx1"/>
          </a:solidFill>
          <a:latin typeface="+mn-lt"/>
          <a:ea typeface="+mn-ea"/>
          <a:cs typeface="+mn-cs"/>
        </a:defRPr>
      </a:lvl6pPr>
      <a:lvl7pPr marL="1769364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7pPr>
      <a:lvl8pPr marL="199053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>
          <a:solidFill>
            <a:schemeClr val="tx1"/>
          </a:solidFill>
          <a:latin typeface="+mn-lt"/>
          <a:ea typeface="+mn-ea"/>
          <a:cs typeface="+mn-cs"/>
        </a:defRPr>
      </a:lvl8pPr>
      <a:lvl9pPr marL="2211705" indent="-221171" algn="l" rtl="0" eaLnBrk="1" latinLnBrk="0" hangingPunct="1">
        <a:spcBef>
          <a:spcPts val="339"/>
        </a:spcBef>
        <a:buClr>
          <a:schemeClr val="accent3"/>
        </a:buClr>
        <a:buFont typeface="Wingdings 2"/>
        <a:buChar char=""/>
        <a:defRPr kumimoji="0" sz="15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3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46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7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693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1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4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6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3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i.go.jp/english/index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i.go.jp/english/index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.jp/english/data/nenka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34A6-B9A2-49A1-B7C7-8BAFC6F2B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How to build an Industry Cost Profile (ICP) for a product in </a:t>
            </a:r>
            <a:r>
              <a:rPr lang="en-US" altLang="zh-CN" sz="2400" dirty="0"/>
              <a:t>Japan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3" descr="Stacked List" title="SmartArt">
            <a:extLst>
              <a:ext uri="{FF2B5EF4-FFF2-40B4-BE49-F238E27FC236}">
                <a16:creationId xmlns:a16="http://schemas.microsoft.com/office/drawing/2014/main" id="{B6F001F4-E4BB-45E1-8FF8-419949B5F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632258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42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Use the  USA “Annual Survey of Manufacturers” data to obtain Production Worker Annual Wages  as a percentage of  Annual Payroll, and the percentage of expenditure for electricity and fuels consumed of materials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A541B30-C58A-4B92-94A8-454616CB948F}"/>
              </a:ext>
            </a:extLst>
          </p:cNvPr>
          <p:cNvSpPr/>
          <p:nvPr/>
        </p:nvSpPr>
        <p:spPr>
          <a:xfrm>
            <a:off x="597263" y="5093865"/>
            <a:ext cx="1961380" cy="39253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r>
              <a:rPr lang="en-US" dirty="0">
                <a:solidFill>
                  <a:schemeClr val="tx1"/>
                </a:solidFill>
              </a:rPr>
              <a:t>ICP USA</a:t>
            </a:r>
          </a:p>
        </p:txBody>
      </p:sp>
      <p:graphicFrame>
        <p:nvGraphicFramePr>
          <p:cNvPr id="13" name="Content Placeholder 3" descr="Stacked List" title="SmartArt">
            <a:extLst>
              <a:ext uri="{FF2B5EF4-FFF2-40B4-BE49-F238E27FC236}">
                <a16:creationId xmlns:a16="http://schemas.microsoft.com/office/drawing/2014/main" id="{67C09846-B352-4DA7-9489-A849C7982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768845"/>
              </p:ext>
            </p:extLst>
          </p:nvPr>
        </p:nvGraphicFramePr>
        <p:xfrm>
          <a:off x="3531766" y="1667660"/>
          <a:ext cx="8229600" cy="381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102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5B897-54A5-4BD3-BC79-4E9510BCE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9" t="26093" r="33469" b="13835"/>
          <a:stretch/>
        </p:blipFill>
        <p:spPr>
          <a:xfrm>
            <a:off x="4031226" y="1445341"/>
            <a:ext cx="6617109" cy="4522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For the “Manufacturing -NAICS 31-33” 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-Annual Payroll 695,617,942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-Production workers annual wages 405,677,912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Production Worker Annual Wages/  Annual Payroll is  58.32%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4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Cost of purchased fuels consumed 34,004,335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Cost of Electricity 51,664,963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Total cost of materials 3,339,857,589</a:t>
            </a: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 Fuels 1.02% of cost of materials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- Electricity 1.55% of materials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and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50DEB-07EB-46D4-93DC-CE8057E8A34E}"/>
              </a:ext>
            </a:extLst>
          </p:cNvPr>
          <p:cNvSpPr/>
          <p:nvPr/>
        </p:nvSpPr>
        <p:spPr>
          <a:xfrm>
            <a:off x="4033517" y="2453052"/>
            <a:ext cx="6536160" cy="152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626CF-4C74-44D2-B98C-164816B6C860}"/>
              </a:ext>
            </a:extLst>
          </p:cNvPr>
          <p:cNvSpPr/>
          <p:nvPr/>
        </p:nvSpPr>
        <p:spPr>
          <a:xfrm>
            <a:off x="4063015" y="3780962"/>
            <a:ext cx="6506662" cy="1617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19ACC3-45C4-4E3F-9078-CFBA5FCEDFC1}"/>
              </a:ext>
            </a:extLst>
          </p:cNvPr>
          <p:cNvSpPr/>
          <p:nvPr/>
        </p:nvSpPr>
        <p:spPr>
          <a:xfrm>
            <a:off x="4053182" y="5109643"/>
            <a:ext cx="6526328" cy="180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85BA90-7EA0-41EE-9AFA-A9BAB08CFA2D}"/>
              </a:ext>
            </a:extLst>
          </p:cNvPr>
          <p:cNvSpPr/>
          <p:nvPr/>
        </p:nvSpPr>
        <p:spPr>
          <a:xfrm>
            <a:off x="4043350" y="5455605"/>
            <a:ext cx="6526327" cy="1586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F74DF47-D85F-4EA9-A133-3B5C458FC675}"/>
              </a:ext>
            </a:extLst>
          </p:cNvPr>
          <p:cNvSpPr/>
          <p:nvPr/>
        </p:nvSpPr>
        <p:spPr>
          <a:xfrm>
            <a:off x="4053182" y="4087594"/>
            <a:ext cx="6526328" cy="1796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1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67187" y="1293091"/>
            <a:ext cx="6400800" cy="3822768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In Japan,  follow  6 steps to find DM, DL,MOH,COGS,  GSA &amp; PBT. Step: 1-2: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1.Calculate Direct Labor using the </a:t>
            </a:r>
            <a:r>
              <a:rPr lang="en-US" sz="1600" b="1" dirty="0">
                <a:solidFill>
                  <a:schemeClr val="bg1"/>
                </a:solidFill>
              </a:rPr>
              <a:t>Production worker annual wages to Annual Payroll</a:t>
            </a:r>
            <a:r>
              <a:rPr lang="en-US" sz="1600" dirty="0">
                <a:solidFill>
                  <a:schemeClr val="bg1"/>
                </a:solidFill>
              </a:rPr>
              <a:t> ratio from USA data.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2. Calculate Direct Material as a percentage  of Sales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64509"/>
              </p:ext>
            </p:extLst>
          </p:nvPr>
        </p:nvGraphicFramePr>
        <p:xfrm>
          <a:off x="4267957" y="1718870"/>
          <a:ext cx="6261100" cy="316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414,270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Worker Annual Wages/</a:t>
                      </a:r>
                    </a:p>
                    <a:p>
                      <a:pPr algn="l" fontAlgn="b"/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Payroll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58.32%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Direct Labor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IN" sz="1800" b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294071"/>
                          </a:solidFill>
                        </a:rPr>
                        <a:t>Materials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197,204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- Fuels and Electricity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1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197,204</a:t>
                      </a:r>
                      <a:r>
                        <a:rPr kumimoji="0" lang="en-US" sz="11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*2.57%=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5324</a:t>
                      </a:r>
                      <a:endParaRPr kumimoji="0" lang="en-IN" sz="11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Material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192,136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414,270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2823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Direct Material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46.38%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105520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057067-5917-4962-B869-7F1258698969}"/>
              </a:ext>
            </a:extLst>
          </p:cNvPr>
          <p:cNvCxnSpPr/>
          <p:nvPr/>
        </p:nvCxnSpPr>
        <p:spPr>
          <a:xfrm>
            <a:off x="4357687" y="2659247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BA572-AE69-4C02-A59E-D2D7A986F8EB}"/>
              </a:ext>
            </a:extLst>
          </p:cNvPr>
          <p:cNvCxnSpPr/>
          <p:nvPr/>
        </p:nvCxnSpPr>
        <p:spPr>
          <a:xfrm>
            <a:off x="4357687" y="454398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1.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8FA817-FC46-46C9-9AF2-5EA8C52DB468}"/>
              </a:ext>
            </a:extLst>
          </p:cNvPr>
          <p:cNvSpPr/>
          <p:nvPr/>
        </p:nvSpPr>
        <p:spPr>
          <a:xfrm>
            <a:off x="3453980" y="4027055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2.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D43B4-7175-4208-9669-9C35DAE25519}"/>
              </a:ext>
            </a:extLst>
          </p:cNvPr>
          <p:cNvSpPr txBox="1"/>
          <p:nvPr/>
        </p:nvSpPr>
        <p:spPr>
          <a:xfrm>
            <a:off x="8202416" y="2645247"/>
            <a:ext cx="2287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94071"/>
                </a:solidFill>
                <a:latin typeface="Cambria" panose="02040503050406030204" pitchFamily="18" charset="0"/>
              </a:rPr>
              <a:t>=0.5832*(32,686/414,270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020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Calculate Cost Of Goods Sold (COGS) as percentage of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</a:t>
            </a:r>
            <a:r>
              <a:rPr lang="en-US" sz="1600" dirty="0">
                <a:solidFill>
                  <a:schemeClr val="bg1"/>
                </a:solidFill>
              </a:rPr>
              <a:t>Calculate MOH %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7DDFE-2C3F-4D76-8C3A-2CA8ED9D09AE}"/>
              </a:ext>
            </a:extLst>
          </p:cNvPr>
          <p:cNvSpPr/>
          <p:nvPr/>
        </p:nvSpPr>
        <p:spPr>
          <a:xfrm>
            <a:off x="3348934" y="3776191"/>
            <a:ext cx="411100" cy="458664"/>
          </a:xfrm>
          <a:prstGeom prst="rect">
            <a:avLst/>
          </a:prstGeom>
          <a:noFill/>
        </p:spPr>
        <p:txBody>
          <a:bodyPr wrap="none" lIns="88468" tIns="44234" rIns="88468" bIns="44234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BC46DB-2F8A-4F66-91A7-9F82B3547AC5}"/>
              </a:ext>
            </a:extLst>
          </p:cNvPr>
          <p:cNvSpPr/>
          <p:nvPr/>
        </p:nvSpPr>
        <p:spPr>
          <a:xfrm>
            <a:off x="3337943" y="2028256"/>
            <a:ext cx="411100" cy="458664"/>
          </a:xfrm>
          <a:prstGeom prst="rect">
            <a:avLst/>
          </a:prstGeom>
          <a:noFill/>
        </p:spPr>
        <p:txBody>
          <a:bodyPr wrap="none" lIns="88468" tIns="44234" rIns="88468" bIns="44234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3.</a:t>
            </a: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2D83D256-37E6-45E1-823E-E0424CFE6A09}"/>
              </a:ext>
            </a:extLst>
          </p:cNvPr>
          <p:cNvSpPr/>
          <p:nvPr/>
        </p:nvSpPr>
        <p:spPr>
          <a:xfrm>
            <a:off x="4151227" y="1646558"/>
            <a:ext cx="6400800" cy="3782508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6F38481-8137-45C9-87DA-75B35B00D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63025"/>
              </p:ext>
            </p:extLst>
          </p:nvPr>
        </p:nvGraphicFramePr>
        <p:xfrm>
          <a:off x="4209773" y="1602656"/>
          <a:ext cx="6283707" cy="2966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Cost of Goods Sold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326,483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64356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414,270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5157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294071"/>
                          </a:solidFill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78.81%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kumimoji="0" lang="en-US" sz="1800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i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IN" sz="1800" b="0" i="0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22275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78.81%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kumimoji="0" lang="en-US" sz="18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DL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              4.60%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DM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        46.38%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MOH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27.83%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175073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3CA070-CE48-4F0C-BC3C-5D4E6D0E3104}"/>
              </a:ext>
            </a:extLst>
          </p:cNvPr>
          <p:cNvCxnSpPr/>
          <p:nvPr/>
        </p:nvCxnSpPr>
        <p:spPr>
          <a:xfrm>
            <a:off x="4308998" y="253447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EB28AF-AA2D-48CB-9BBE-C3B11819B074}"/>
              </a:ext>
            </a:extLst>
          </p:cNvPr>
          <p:cNvCxnSpPr/>
          <p:nvPr/>
        </p:nvCxnSpPr>
        <p:spPr>
          <a:xfrm>
            <a:off x="4362714" y="4256846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B9B55-A04F-40BE-BDAF-5382A373F1F3}"/>
              </a:ext>
            </a:extLst>
          </p:cNvPr>
          <p:cNvGrpSpPr/>
          <p:nvPr/>
        </p:nvGrpSpPr>
        <p:grpSpPr>
          <a:xfrm>
            <a:off x="398331" y="3428968"/>
            <a:ext cx="2476036" cy="1032103"/>
            <a:chOff x="404315" y="2933700"/>
            <a:chExt cx="2399661" cy="990600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6FB15FEE-E8CB-42C6-8839-20830A1D2EDF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80380D3F-DC65-440E-A2CF-3EFAFDEBE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706" y="3273409"/>
              <a:ext cx="2178046" cy="2954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333333"/>
                  </a:solidFill>
                  <a:ea typeface="Lato"/>
                  <a:cs typeface="Arial" panose="020B0604020202020204" pitchFamily="34" charset="0"/>
                </a:rPr>
                <a:t>MOH = COGS - DL - DM</a:t>
              </a:r>
              <a:endParaRPr lang="en-US" altLang="en-US" sz="1400" dirty="0">
                <a:solidFill>
                  <a:srgbClr val="333333"/>
                </a:solidFill>
                <a:ea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64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FB1E2722-05E5-41F9-A518-4188BBC38235}"/>
              </a:ext>
            </a:extLst>
          </p:cNvPr>
          <p:cNvSpPr/>
          <p:nvPr/>
        </p:nvSpPr>
        <p:spPr>
          <a:xfrm>
            <a:off x="4167187" y="1293091"/>
            <a:ext cx="6400800" cy="3583709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5. Calculate Profit Before Tax (PBT) and SG&amp;A: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Use Financial and Manufacturing  Information to Calculate Ratios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3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97E6BA-55ED-489A-AAD8-836940BDE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684"/>
              </p:ext>
            </p:extLst>
          </p:nvPr>
        </p:nvGraphicFramePr>
        <p:xfrm>
          <a:off x="4267957" y="1718870"/>
          <a:ext cx="6261100" cy="2400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4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Operating Profit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19,152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414,270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294071"/>
                          </a:solidFill>
                        </a:rPr>
                        <a:t>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IN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IN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en-IN" sz="1800" b="1" kern="1200" dirty="0">
                        <a:solidFill>
                          <a:srgbClr val="29407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80196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294071"/>
                          </a:solidFill>
                        </a:rPr>
                        <a:t>Sales and general management costs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68,635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8351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Sales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414,270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1582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solidFill>
                            <a:srgbClr val="294071"/>
                          </a:solidFill>
                        </a:rPr>
                        <a:t>SG&amp;A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IN" sz="1800" b="1" i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604416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BA572-AE69-4C02-A59E-D2D7A986F8EB}"/>
              </a:ext>
            </a:extLst>
          </p:cNvPr>
          <p:cNvCxnSpPr/>
          <p:nvPr/>
        </p:nvCxnSpPr>
        <p:spPr>
          <a:xfrm>
            <a:off x="4430748" y="2442865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E41DCEC-92C7-4D0A-AB9E-C5F8F22181ED}"/>
              </a:ext>
            </a:extLst>
          </p:cNvPr>
          <p:cNvSpPr/>
          <p:nvPr/>
        </p:nvSpPr>
        <p:spPr>
          <a:xfrm>
            <a:off x="3453980" y="1981200"/>
            <a:ext cx="417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solidFill>
                  <a:srgbClr val="294071"/>
                </a:solidFill>
              </a:rPr>
              <a:t>5.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0C5A040-CAD4-4760-94BA-10A3B1315CE6}"/>
              </a:ext>
            </a:extLst>
          </p:cNvPr>
          <p:cNvCxnSpPr/>
          <p:nvPr/>
        </p:nvCxnSpPr>
        <p:spPr>
          <a:xfrm>
            <a:off x="4430748" y="3813698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9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336109" y="1508937"/>
            <a:ext cx="7962122" cy="41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29" b="1" u="sng" dirty="0">
                <a:solidFill>
                  <a:srgbClr val="294071"/>
                </a:solidFill>
              </a:rPr>
              <a:t>Industry cost profile for “</a:t>
            </a:r>
            <a:r>
              <a:rPr lang="en-IN" sz="2129" b="1" u="sng" dirty="0">
                <a:solidFill>
                  <a:srgbClr val="294071"/>
                </a:solidFill>
              </a:rPr>
              <a:t>Manufacturing”</a:t>
            </a:r>
            <a:endParaRPr lang="en-US" sz="2129" b="1" u="sng" dirty="0">
              <a:solidFill>
                <a:srgbClr val="294071"/>
              </a:solidFill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AB18AF89-54EE-4A93-A0BF-7881A12918E3}"/>
              </a:ext>
            </a:extLst>
          </p:cNvPr>
          <p:cNvSpPr/>
          <p:nvPr/>
        </p:nvSpPr>
        <p:spPr>
          <a:xfrm>
            <a:off x="1905000" y="2353541"/>
            <a:ext cx="8998974" cy="2951115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E630350-DB97-4998-9D7E-8E570F3A0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75008"/>
              </p:ext>
            </p:extLst>
          </p:nvPr>
        </p:nvGraphicFramePr>
        <p:xfrm>
          <a:off x="2133600" y="2582141"/>
          <a:ext cx="7207249" cy="254127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2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/>
                      <a:r>
                        <a:rPr kumimoji="0" lang="en-US" sz="1600" b="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46.38%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27.83%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78.81%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16.57%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CFE0C0A4-CAA3-4ABC-9B11-DD1A8182C36E}"/>
              </a:ext>
            </a:extLst>
          </p:cNvPr>
          <p:cNvSpPr/>
          <p:nvPr/>
        </p:nvSpPr>
        <p:spPr>
          <a:xfrm>
            <a:off x="7230446" y="2949747"/>
            <a:ext cx="278893" cy="827262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50877E-A994-493D-BF39-D33547EF66B1}"/>
              </a:ext>
            </a:extLst>
          </p:cNvPr>
          <p:cNvCxnSpPr>
            <a:cxnSpLocks/>
          </p:cNvCxnSpPr>
          <p:nvPr/>
        </p:nvCxnSpPr>
        <p:spPr>
          <a:xfrm>
            <a:off x="2413816" y="3877541"/>
            <a:ext cx="484239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3F6B3A-402B-4EA0-8FFA-208128D8B12C}"/>
              </a:ext>
            </a:extLst>
          </p:cNvPr>
          <p:cNvCxnSpPr>
            <a:cxnSpLocks/>
          </p:cNvCxnSpPr>
          <p:nvPr/>
        </p:nvCxnSpPr>
        <p:spPr>
          <a:xfrm>
            <a:off x="2403984" y="4791941"/>
            <a:ext cx="4822726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C02B908-9D2C-48BB-AA1A-2EB0C733B4C2}"/>
              </a:ext>
            </a:extLst>
          </p:cNvPr>
          <p:cNvSpPr/>
          <p:nvPr/>
        </p:nvSpPr>
        <p:spPr>
          <a:xfrm>
            <a:off x="7257567" y="3915562"/>
            <a:ext cx="243383" cy="82726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FCC652-770E-4EF4-9126-C4F6E3C30575}"/>
              </a:ext>
            </a:extLst>
          </p:cNvPr>
          <p:cNvSpPr/>
          <p:nvPr/>
        </p:nvSpPr>
        <p:spPr>
          <a:xfrm>
            <a:off x="7486357" y="2859348"/>
            <a:ext cx="345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 </a:t>
            </a:r>
            <a:r>
              <a:rPr lang="en-US" altLang="zh-CN" sz="1600" dirty="0">
                <a:solidFill>
                  <a:srgbClr val="294071"/>
                </a:solidFill>
              </a:rPr>
              <a:t>Ministry of Economy, Trade and Industry</a:t>
            </a:r>
            <a:endParaRPr lang="en-US" sz="1600" dirty="0">
              <a:solidFill>
                <a:srgbClr val="29407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0869A5-D43F-46A7-AC88-3338060D571F}"/>
              </a:ext>
            </a:extLst>
          </p:cNvPr>
          <p:cNvSpPr txBox="1"/>
          <p:nvPr/>
        </p:nvSpPr>
        <p:spPr>
          <a:xfrm>
            <a:off x="7847757" y="3970776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Japan Statistics Bureau</a:t>
            </a:r>
            <a:endParaRPr lang="en-IN" sz="1600" dirty="0">
              <a:solidFill>
                <a:srgbClr val="29407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Singapore Government manufacturing  &amp;  financial statistics are found at: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1F80A169-2A4D-4551-A1D9-A1DAC68C1333}"/>
              </a:ext>
            </a:extLst>
          </p:cNvPr>
          <p:cNvSpPr/>
          <p:nvPr/>
        </p:nvSpPr>
        <p:spPr>
          <a:xfrm>
            <a:off x="404315" y="29337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5E6AC6B8-1459-4892-A38E-407186226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98" y="3194700"/>
            <a:ext cx="173855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hlinkClick r:id="rId2"/>
              </a:rPr>
              <a:t>meti.go.jp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81DA27-3C40-46E8-9EC0-9379EBAAC57D}"/>
              </a:ext>
            </a:extLst>
          </p:cNvPr>
          <p:cNvSpPr/>
          <p:nvPr/>
        </p:nvSpPr>
        <p:spPr>
          <a:xfrm>
            <a:off x="3529013" y="177165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2C3D468-7AE9-48E9-A858-9585207EB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37250"/>
              </p:ext>
            </p:extLst>
          </p:nvPr>
        </p:nvGraphicFramePr>
        <p:xfrm>
          <a:off x="3757613" y="2000250"/>
          <a:ext cx="7207249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</a:t>
                      </a:r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6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Right Brace 23">
            <a:extLst>
              <a:ext uri="{FF2B5EF4-FFF2-40B4-BE49-F238E27FC236}">
                <a16:creationId xmlns:a16="http://schemas.microsoft.com/office/drawing/2014/main" id="{5A5433E4-F486-4F34-ABF1-D38D00ED228A}"/>
              </a:ext>
            </a:extLst>
          </p:cNvPr>
          <p:cNvSpPr/>
          <p:nvPr/>
        </p:nvSpPr>
        <p:spPr>
          <a:xfrm>
            <a:off x="8087544" y="2397353"/>
            <a:ext cx="278893" cy="827262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D8C25B-D942-4496-8473-9B5A05527DE4}"/>
              </a:ext>
            </a:extLst>
          </p:cNvPr>
          <p:cNvCxnSpPr>
            <a:cxnSpLocks/>
          </p:cNvCxnSpPr>
          <p:nvPr/>
        </p:nvCxnSpPr>
        <p:spPr>
          <a:xfrm>
            <a:off x="3910013" y="3295650"/>
            <a:ext cx="4122942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B331DD-374F-4471-87D7-3FA974B1FD5C}"/>
              </a:ext>
            </a:extLst>
          </p:cNvPr>
          <p:cNvCxnSpPr>
            <a:cxnSpLocks/>
          </p:cNvCxnSpPr>
          <p:nvPr/>
        </p:nvCxnSpPr>
        <p:spPr>
          <a:xfrm>
            <a:off x="3910013" y="4229714"/>
            <a:ext cx="4152439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F9581B0C-14A6-4760-9FE5-DB323F4A002B}"/>
              </a:ext>
            </a:extLst>
          </p:cNvPr>
          <p:cNvSpPr/>
          <p:nvPr/>
        </p:nvSpPr>
        <p:spPr>
          <a:xfrm>
            <a:off x="8124498" y="3333671"/>
            <a:ext cx="243383" cy="82726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8BD18B-BAB3-4470-B946-1970C5B69E85}"/>
              </a:ext>
            </a:extLst>
          </p:cNvPr>
          <p:cNvSpPr/>
          <p:nvPr/>
        </p:nvSpPr>
        <p:spPr>
          <a:xfrm>
            <a:off x="8370304" y="2285657"/>
            <a:ext cx="345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Manufacturing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 </a:t>
            </a:r>
            <a:r>
              <a:rPr lang="en-US" altLang="zh-CN" sz="1600" dirty="0">
                <a:solidFill>
                  <a:srgbClr val="294071"/>
                </a:solidFill>
              </a:rPr>
              <a:t>Ministry of Economy, Trade and Industry</a:t>
            </a:r>
            <a:endParaRPr lang="en-US" sz="1600" dirty="0">
              <a:solidFill>
                <a:srgbClr val="29407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0ADA51-BE8A-4C18-81D0-C5976F53E838}"/>
              </a:ext>
            </a:extLst>
          </p:cNvPr>
          <p:cNvSpPr txBox="1"/>
          <p:nvPr/>
        </p:nvSpPr>
        <p:spPr>
          <a:xfrm>
            <a:off x="8594052" y="3387253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4071"/>
                </a:solidFill>
              </a:rPr>
              <a:t>Financial data</a:t>
            </a:r>
          </a:p>
          <a:p>
            <a:pPr algn="ctr"/>
            <a:r>
              <a:rPr lang="en-US" sz="1600" dirty="0">
                <a:solidFill>
                  <a:srgbClr val="294071"/>
                </a:solidFill>
              </a:rPr>
              <a:t>Source: Japan Statistics Bureau</a:t>
            </a:r>
            <a:endParaRPr lang="en-IN" sz="1600" dirty="0">
              <a:solidFill>
                <a:srgbClr val="29407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Identify Data Sources for Financial and Manufacturing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1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A9513A0-EABC-4414-8ABC-71A96BE59C77}"/>
              </a:ext>
            </a:extLst>
          </p:cNvPr>
          <p:cNvSpPr/>
          <p:nvPr/>
        </p:nvSpPr>
        <p:spPr>
          <a:xfrm>
            <a:off x="3910013" y="5486057"/>
            <a:ext cx="7854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*You will use the data sources to express DM, DL, MOH, COGS, GSA &amp; Other Expenses and PBT as ratios, in the form of percentages  of Total  Sales. </a:t>
            </a:r>
          </a:p>
          <a:p>
            <a:r>
              <a:rPr lang="en-US" sz="1600" dirty="0"/>
              <a:t>Note: Use financial reports of companies  (Income Statement  or Profit/Loss  Account) as an additional source of Financial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216576-2F91-4181-A194-82B2E0CB6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620963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6E7F94-FDB8-40F7-9C93-8F1FE5CE8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620963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6E118-D7C6-498B-B402-29D2AF465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27" y="1388635"/>
            <a:ext cx="8029742" cy="451966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 Go to: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</a:t>
            </a:r>
            <a:r>
              <a:rPr lang="en-US" sz="1600" dirty="0">
                <a:solidFill>
                  <a:schemeClr val="bg1"/>
                </a:solidFill>
              </a:rPr>
              <a:t>Click on “Statistics”</a:t>
            </a:r>
            <a:endParaRPr lang="en-IN" sz="1600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FD3A6E-6CA7-4223-BABC-94ED52FEC31B}"/>
              </a:ext>
            </a:extLst>
          </p:cNvPr>
          <p:cNvGrpSpPr/>
          <p:nvPr/>
        </p:nvGrpSpPr>
        <p:grpSpPr>
          <a:xfrm>
            <a:off x="404315" y="2086411"/>
            <a:ext cx="2399661" cy="990600"/>
            <a:chOff x="404315" y="2933700"/>
            <a:chExt cx="2399661" cy="990600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F80A169-2A4D-4551-A1D9-A1DAC68C1333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E6AC6B8-1459-4892-A38E-40718622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97" y="3185624"/>
              <a:ext cx="994183" cy="3231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dirty="0">
                  <a:solidFill>
                    <a:srgbClr val="333333"/>
                  </a:solidFill>
                  <a:ea typeface="Lato"/>
                  <a:cs typeface="Arial" panose="020B0604020202020204" pitchFamily="34" charset="0"/>
                  <a:hlinkClick r:id="rId3"/>
                </a:rPr>
                <a:t>meti.go.jp</a:t>
              </a:r>
              <a:endParaRPr lang="en-US" altLang="en-US" sz="1500" dirty="0">
                <a:solidFill>
                  <a:srgbClr val="333333"/>
                </a:solidFill>
                <a:ea typeface="Lato"/>
              </a:endParaRPr>
            </a:p>
          </p:txBody>
        </p:sp>
      </p:grp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2540931" y="1959528"/>
            <a:ext cx="6070893" cy="200525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C1AF0-5645-4CE5-BBE7-7266C412DD76}"/>
              </a:ext>
            </a:extLst>
          </p:cNvPr>
          <p:cNvSpPr/>
          <p:nvPr/>
        </p:nvSpPr>
        <p:spPr>
          <a:xfrm>
            <a:off x="8611824" y="1735734"/>
            <a:ext cx="1139396" cy="447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FEFA06-999C-45D7-957F-8D0E06CFDD23}"/>
              </a:ext>
            </a:extLst>
          </p:cNvPr>
          <p:cNvSpPr/>
          <p:nvPr/>
        </p:nvSpPr>
        <p:spPr>
          <a:xfrm>
            <a:off x="3057105" y="1246937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982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E844D65-5E27-4C2B-B7CA-4B679B83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047" y="1183338"/>
            <a:ext cx="6586406" cy="4684062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7511201C-4C68-4C8B-94C5-956B3F7E66CB}"/>
              </a:ext>
            </a:extLst>
          </p:cNvPr>
          <p:cNvSpPr/>
          <p:nvPr/>
        </p:nvSpPr>
        <p:spPr>
          <a:xfrm>
            <a:off x="5667742" y="4422613"/>
            <a:ext cx="1274409" cy="2705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3. Scroll down to the Statistics Reports Section and click on "Census of Manufacturers"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2536645" y="2298428"/>
            <a:ext cx="3131097" cy="225944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C3ADB8D-8E37-4273-A18F-E16F2CBC19B9}"/>
              </a:ext>
            </a:extLst>
          </p:cNvPr>
          <p:cNvSpPr/>
          <p:nvPr/>
        </p:nvSpPr>
        <p:spPr>
          <a:xfrm>
            <a:off x="3504695" y="1637603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4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DCB4B4-292E-4A13-A4B1-D05BC91D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93" y="1634049"/>
            <a:ext cx="7664885" cy="3967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CD7C5D5-0149-407A-9947-C5EE287DAE39}"/>
              </a:ext>
            </a:extLst>
          </p:cNvPr>
          <p:cNvSpPr/>
          <p:nvPr/>
        </p:nvSpPr>
        <p:spPr>
          <a:xfrm>
            <a:off x="5086841" y="4879908"/>
            <a:ext cx="7319937" cy="38938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altLang="zh-CN" sz="1600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</a:rPr>
              <a:t>. Click on “Data” for Revised report by industry 2014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</p:cNvCxnSpPr>
          <p:nvPr/>
        </p:nvCxnSpPr>
        <p:spPr>
          <a:xfrm>
            <a:off x="2841445" y="1978092"/>
            <a:ext cx="3335305" cy="297041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3241DD2-7672-4625-A4BA-9B2E41D36F49}"/>
              </a:ext>
            </a:extLst>
          </p:cNvPr>
          <p:cNvSpPr/>
          <p:nvPr/>
        </p:nvSpPr>
        <p:spPr>
          <a:xfrm>
            <a:off x="3670550" y="1449341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0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6A530A-E67B-47BC-91C2-E2DD5ACC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575" y="2504614"/>
            <a:ext cx="8489438" cy="19885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5. Download the dataset, and locate Industry of interest in “Worksheet 2100” of the excel file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For our Example it is “Manufacturing”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In Table 2 Record the following values: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Value of total cash wages and salaries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Value of raw materials, fuels and electricity consumed and subcontracting expenses for consigned production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Manufacturing 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760EEF-2442-40BA-A3F5-A22229A9A318}"/>
              </a:ext>
            </a:extLst>
          </p:cNvPr>
          <p:cNvCxnSpPr>
            <a:cxnSpLocks/>
          </p:cNvCxnSpPr>
          <p:nvPr/>
        </p:nvCxnSpPr>
        <p:spPr>
          <a:xfrm>
            <a:off x="2085859" y="3191435"/>
            <a:ext cx="1335716" cy="114150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38B35A-B44A-41F1-A59F-660F5F408AEC}"/>
              </a:ext>
            </a:extLst>
          </p:cNvPr>
          <p:cNvSpPr/>
          <p:nvPr/>
        </p:nvSpPr>
        <p:spPr>
          <a:xfrm>
            <a:off x="3372595" y="4332941"/>
            <a:ext cx="1611781" cy="1601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7516F7-FC83-4D8A-B7A8-033C1DA43C28}"/>
              </a:ext>
            </a:extLst>
          </p:cNvPr>
          <p:cNvSpPr/>
          <p:nvPr/>
        </p:nvSpPr>
        <p:spPr>
          <a:xfrm>
            <a:off x="8473118" y="2855340"/>
            <a:ext cx="1405988" cy="10114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06C5B4A-8453-47F9-A58F-CED056B3BDE0}"/>
              </a:ext>
            </a:extLst>
          </p:cNvPr>
          <p:cNvSpPr/>
          <p:nvPr/>
        </p:nvSpPr>
        <p:spPr>
          <a:xfrm>
            <a:off x="8543390" y="4332942"/>
            <a:ext cx="1335716" cy="1601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70D902-3823-41D8-8E61-BFF8172CEB56}"/>
              </a:ext>
            </a:extLst>
          </p:cNvPr>
          <p:cNvSpPr/>
          <p:nvPr/>
        </p:nvSpPr>
        <p:spPr>
          <a:xfrm>
            <a:off x="3245109" y="1728055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3107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BD026-1AFF-428B-B3B7-564808AC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46" t="9033" r="12097" b="4803"/>
          <a:stretch/>
        </p:blipFill>
        <p:spPr>
          <a:xfrm>
            <a:off x="3854245" y="1199536"/>
            <a:ext cx="7491787" cy="48571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6. Go to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7. Click on the latest Statistical Yearbook, in this case – “Japan Statistical Yearbook 2021”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DEF8246-5854-41D9-A13F-3242817F2C1E}"/>
              </a:ext>
            </a:extLst>
          </p:cNvPr>
          <p:cNvSpPr/>
          <p:nvPr/>
        </p:nvSpPr>
        <p:spPr>
          <a:xfrm>
            <a:off x="3245109" y="1728055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CA330C-00BA-41E8-B4ED-CA2D28AA5108}"/>
              </a:ext>
            </a:extLst>
          </p:cNvPr>
          <p:cNvGrpSpPr/>
          <p:nvPr/>
        </p:nvGrpSpPr>
        <p:grpSpPr>
          <a:xfrm>
            <a:off x="416268" y="2177520"/>
            <a:ext cx="2399661" cy="990600"/>
            <a:chOff x="404315" y="2933700"/>
            <a:chExt cx="2399661" cy="990600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F76ED869-8EED-4C2E-A75A-EB81EF85AF60}"/>
                </a:ext>
              </a:extLst>
            </p:cNvPr>
            <p:cNvSpPr/>
            <p:nvPr/>
          </p:nvSpPr>
          <p:spPr>
            <a:xfrm>
              <a:off x="404315" y="2933700"/>
              <a:ext cx="2399661" cy="990600"/>
            </a:xfrm>
            <a:prstGeom prst="round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buClr>
                  <a:srgbClr val="94B6D2">
                    <a:lumMod val="50000"/>
                  </a:srgbClr>
                </a:buClr>
              </a:pPr>
              <a:endParaRPr lang="en-US" dirty="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A950D4B0-27FE-4820-9CF4-E67D3B3B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96" y="3124681"/>
              <a:ext cx="2001515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hlinkClick r:id="rId3"/>
                </a:rPr>
                <a:t>www.stat.go.jp/english/data/nenkan/</a:t>
              </a:r>
              <a:endParaRPr lang="en-US" altLang="en-US" sz="1500" dirty="0">
                <a:solidFill>
                  <a:srgbClr val="333333"/>
                </a:solidFill>
                <a:ea typeface="Lato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49A29416-0745-40F6-875D-917A2188B9E3}"/>
              </a:ext>
            </a:extLst>
          </p:cNvPr>
          <p:cNvSpPr/>
          <p:nvPr/>
        </p:nvSpPr>
        <p:spPr>
          <a:xfrm>
            <a:off x="6011944" y="5365686"/>
            <a:ext cx="1883360" cy="2878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2D5E2E-3436-4B70-A229-78403C237C57}"/>
              </a:ext>
            </a:extLst>
          </p:cNvPr>
          <p:cNvCxnSpPr>
            <a:cxnSpLocks/>
            <a:endCxn id="20" idx="2"/>
          </p:cNvCxnSpPr>
          <p:nvPr/>
        </p:nvCxnSpPr>
        <p:spPr>
          <a:xfrm>
            <a:off x="2920181" y="4424516"/>
            <a:ext cx="3091763" cy="1085102"/>
          </a:xfrm>
          <a:prstGeom prst="bentConnector3">
            <a:avLst>
              <a:gd name="adj1" fmla="val 19153"/>
            </a:avLst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435A87F-BDCA-46CC-ABB4-BC86411EF1A6}"/>
              </a:ext>
            </a:extLst>
          </p:cNvPr>
          <p:cNvSpPr/>
          <p:nvPr/>
        </p:nvSpPr>
        <p:spPr>
          <a:xfrm>
            <a:off x="3240193" y="3837074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7064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48F17B-9A57-4369-8685-C02AF9EC6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55" b="65325"/>
          <a:stretch/>
        </p:blipFill>
        <p:spPr>
          <a:xfrm>
            <a:off x="3903465" y="1668292"/>
            <a:ext cx="7221595" cy="1379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8. Scroll down and click on “Chapter 7 Business Activities” under III Enterprises and Establishments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9. </a:t>
            </a:r>
            <a:r>
              <a:rPr lang="en-US" altLang="zh-CN" sz="1600" dirty="0">
                <a:solidFill>
                  <a:schemeClr val="bg1"/>
                </a:solidFill>
              </a:rPr>
              <a:t>C</a:t>
            </a:r>
            <a:r>
              <a:rPr lang="en-US" sz="1600" dirty="0">
                <a:solidFill>
                  <a:schemeClr val="bg1"/>
                </a:solidFill>
              </a:rPr>
              <a:t>lick on “7-6 B Profit and Loss and Dividend of Surplus” and download the excel file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DEF8246-5854-41D9-A13F-3242817F2C1E}"/>
              </a:ext>
            </a:extLst>
          </p:cNvPr>
          <p:cNvSpPr/>
          <p:nvPr/>
        </p:nvSpPr>
        <p:spPr>
          <a:xfrm>
            <a:off x="3245109" y="1728055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17D924-8606-46F0-8701-89D45D07618F}"/>
              </a:ext>
            </a:extLst>
          </p:cNvPr>
          <p:cNvSpPr/>
          <p:nvPr/>
        </p:nvSpPr>
        <p:spPr>
          <a:xfrm>
            <a:off x="4615797" y="2242085"/>
            <a:ext cx="1958321" cy="3337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12FF2E-FB72-41BE-81E9-51C387BEE3E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2420471" y="2146782"/>
            <a:ext cx="2195326" cy="26219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57936BF-45E7-4C60-A4F8-2EE9EC5253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004"/>
          <a:stretch/>
        </p:blipFill>
        <p:spPr>
          <a:xfrm>
            <a:off x="3903466" y="3368598"/>
            <a:ext cx="7221595" cy="3170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ED1E822-D3A6-46C2-81BF-F24C8CC3FE1F}"/>
              </a:ext>
            </a:extLst>
          </p:cNvPr>
          <p:cNvSpPr/>
          <p:nvPr/>
        </p:nvSpPr>
        <p:spPr>
          <a:xfrm>
            <a:off x="3245108" y="3368598"/>
            <a:ext cx="431643" cy="391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881765-97E8-465F-9169-8AAE40B0C857}"/>
              </a:ext>
            </a:extLst>
          </p:cNvPr>
          <p:cNvSpPr/>
          <p:nvPr/>
        </p:nvSpPr>
        <p:spPr>
          <a:xfrm>
            <a:off x="5210206" y="5189708"/>
            <a:ext cx="2439676" cy="25485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B1957B-76C1-41A4-AE5A-5866B5A08D63}"/>
              </a:ext>
            </a:extLst>
          </p:cNvPr>
          <p:cNvCxnSpPr>
            <a:cxnSpLocks/>
            <a:endCxn id="24" idx="2"/>
          </p:cNvCxnSpPr>
          <p:nvPr/>
        </p:nvCxnSpPr>
        <p:spPr>
          <a:xfrm>
            <a:off x="2348753" y="4396969"/>
            <a:ext cx="2861453" cy="92016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725E03-F89F-4542-BD19-D5B5A01BD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4" t="17921" r="5081" b="11972"/>
          <a:stretch/>
        </p:blipFill>
        <p:spPr>
          <a:xfrm>
            <a:off x="3903407" y="1651820"/>
            <a:ext cx="7275870" cy="30804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8B8E55-61A9-4D3B-BA48-4C55A2C2FC9A}"/>
              </a:ext>
            </a:extLst>
          </p:cNvPr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10. Record the following values for Manufacturing: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Sales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Cost of Sales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Sales and general management costs 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r>
              <a:rPr lang="en-US" sz="1400" dirty="0">
                <a:solidFill>
                  <a:schemeClr val="bg1"/>
                </a:solidFill>
              </a:rPr>
              <a:t>- Operating Profits</a:t>
            </a:r>
          </a:p>
          <a:p>
            <a:pPr marL="457200" lvl="2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1991C5B-83EC-4E47-9C0B-86EA5B7D6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78088" cy="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C25F005E-0912-4BC3-95D7-3A821864E27D}"/>
              </a:ext>
            </a:extLst>
          </p:cNvPr>
          <p:cNvSpPr txBox="1">
            <a:spLocks/>
          </p:cNvSpPr>
          <p:nvPr/>
        </p:nvSpPr>
        <p:spPr>
          <a:xfrm>
            <a:off x="1322795" y="0"/>
            <a:ext cx="10897239" cy="914399"/>
          </a:xfrm>
          <a:prstGeom prst="rect">
            <a:avLst/>
          </a:prstGeom>
        </p:spPr>
        <p:txBody>
          <a:bodyPr rtlCol="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rgbClr val="29407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extLst/>
          </a:lstStyle>
          <a:p>
            <a:pPr defTabSz="889000">
              <a:lnSpc>
                <a:spcPct val="90000"/>
              </a:lnSpc>
              <a:spcAft>
                <a:spcPct val="15000"/>
              </a:spcAft>
            </a:pPr>
            <a:r>
              <a:rPr lang="en-US" sz="2800" dirty="0"/>
              <a:t>Obtain the Data for Financial Information Related to Industry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5F643D-8F4E-4AF5-BB83-4B0132D7580E}"/>
              </a:ext>
            </a:extLst>
          </p:cNvPr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83F5283F-7167-4AE4-A2FD-C97FC5B80C41}"/>
                </a:ext>
              </a:extLst>
            </p:cNvPr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>
              <a:extLst>
                <a:ext uri="{FF2B5EF4-FFF2-40B4-BE49-F238E27FC236}">
                  <a16:creationId xmlns:a16="http://schemas.microsoft.com/office/drawing/2014/main" id="{AAC76C59-5714-4B44-BCF1-6D281D5875F2}"/>
                </a:ext>
              </a:extLst>
            </p:cNvPr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DEF8246-5854-41D9-A13F-3242817F2C1E}"/>
              </a:ext>
            </a:extLst>
          </p:cNvPr>
          <p:cNvSpPr/>
          <p:nvPr/>
        </p:nvSpPr>
        <p:spPr>
          <a:xfrm>
            <a:off x="3245110" y="1728055"/>
            <a:ext cx="490184" cy="4234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10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EFCFAE-9C8A-455E-9962-1FCB1E9128E8}"/>
              </a:ext>
            </a:extLst>
          </p:cNvPr>
          <p:cNvSpPr/>
          <p:nvPr/>
        </p:nvSpPr>
        <p:spPr>
          <a:xfrm>
            <a:off x="5316957" y="3293806"/>
            <a:ext cx="1575449" cy="5014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2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D06251D-F16E-4382-BF84-E151F1F19326}" vid="{94A72E2E-0162-4A45-AB0D-0C4DFBF3F96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Props1.xml><?xml version="1.0" encoding="utf-8"?>
<ds:datastoreItem xmlns:ds="http://schemas.openxmlformats.org/officeDocument/2006/customXml" ds:itemID="{79E10A94-F6AC-4117-95CB-6242E272AE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199BAE-08A2-4B94-ACD1-3262D7551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88C74-73E9-4156-B4E1-5FBC05204056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b58ae008-966b-4bff-8a7d-37abbecab933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ff8bcfcb-4344-44cf-9f08-daa529b9a5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8091</TotalTime>
  <Words>1064</Words>
  <Application>Microsoft Office PowerPoint</Application>
  <PresentationFormat>Widescreen</PresentationFormat>
  <Paragraphs>300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Wingdings</vt:lpstr>
      <vt:lpstr>Wingdings 2</vt:lpstr>
      <vt:lpstr>Theme1</vt:lpstr>
      <vt:lpstr>How to build an Industry Cost Profile (ICP) for a product in Japan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all your calculated ratios in the cost breakdown format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an Industry Cost Profile (ICP) for a product in Singapore</dc:title>
  <dc:creator>Lang Cui</dc:creator>
  <cp:lastModifiedBy>Sheetal Jain</cp:lastModifiedBy>
  <cp:revision>71</cp:revision>
  <dcterms:created xsi:type="dcterms:W3CDTF">2019-10-18T18:57:11Z</dcterms:created>
  <dcterms:modified xsi:type="dcterms:W3CDTF">2021-02-04T05:52:14Z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